
<file path=[Content_Types].xml><?xml version="1.0" encoding="utf-8"?>
<Types xmlns="http://schemas.openxmlformats.org/package/2006/content-types">
  <Default Extension="jpeg" ContentType="image/jpeg"/>
  <Default Extension="jpg" ContentType="image/jpeg"/>
  <Default Extension="jxr" ContentType="image/pn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8.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5953" r:id="rId3"/>
    <p:sldMasterId id="2147486515" r:id="rId4"/>
    <p:sldMasterId id="2147486527" r:id="rId5"/>
    <p:sldMasterId id="2147486539" r:id="rId6"/>
    <p:sldMasterId id="2147486551" r:id="rId7"/>
    <p:sldMasterId id="2147486563" r:id="rId8"/>
    <p:sldMasterId id="2147494700" r:id="rId9"/>
  </p:sldMasterIdLst>
  <p:notesMasterIdLst>
    <p:notesMasterId r:id="rId30"/>
  </p:notesMasterIdLst>
  <p:sldIdLst>
    <p:sldId id="375" r:id="rId10"/>
    <p:sldId id="275" r:id="rId11"/>
    <p:sldId id="374" r:id="rId12"/>
    <p:sldId id="330" r:id="rId13"/>
    <p:sldId id="373" r:id="rId14"/>
    <p:sldId id="331" r:id="rId15"/>
    <p:sldId id="372" r:id="rId16"/>
    <p:sldId id="332" r:id="rId17"/>
    <p:sldId id="371" r:id="rId18"/>
    <p:sldId id="333" r:id="rId19"/>
    <p:sldId id="370" r:id="rId20"/>
    <p:sldId id="334" r:id="rId21"/>
    <p:sldId id="369" r:id="rId22"/>
    <p:sldId id="335" r:id="rId23"/>
    <p:sldId id="368" r:id="rId24"/>
    <p:sldId id="337" r:id="rId25"/>
    <p:sldId id="367" r:id="rId26"/>
    <p:sldId id="338" r:id="rId27"/>
    <p:sldId id="365" r:id="rId28"/>
    <p:sldId id="366" r:id="rId29"/>
  </p:sldIdLst>
  <p:sldSz cx="12192000" cy="6858000"/>
  <p:notesSz cx="6858000" cy="9144000"/>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CFF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2" autoAdjust="0"/>
    <p:restoredTop sz="94660"/>
  </p:normalViewPr>
  <p:slideViewPr>
    <p:cSldViewPr>
      <p:cViewPr varScale="1">
        <p:scale>
          <a:sx n="160" d="100"/>
          <a:sy n="160" d="100"/>
        </p:scale>
        <p:origin x="104"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panose="020F0502020204030204" pitchFamily="34" charset="0"/>
              </a:defRPr>
            </a:lvl1pPr>
          </a:lstStyle>
          <a:p>
            <a:pPr>
              <a:defRPr/>
            </a:pPr>
            <a:endParaRPr lang="fr-CA" alt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anose="020F0502020204030204" pitchFamily="34" charset="0"/>
              </a:defRPr>
            </a:lvl1pPr>
          </a:lstStyle>
          <a:p>
            <a:pPr>
              <a:defRPr/>
            </a:pPr>
            <a:fld id="{A7654303-0675-4565-9B76-B11B7EDC9FBC}" type="datetimeFigureOut">
              <a:rPr lang="fr-CA" altLang="en-US"/>
              <a:pPr>
                <a:defRPr/>
              </a:pPr>
              <a:t>2019-09-06</a:t>
            </a:fld>
            <a:endParaRPr lang="fr-CA" alt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fr-CA"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fr-CA" alt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panose="020F0502020204030204" pitchFamily="34" charset="0"/>
              </a:defRPr>
            </a:lvl1pPr>
          </a:lstStyle>
          <a:p>
            <a:pPr>
              <a:defRPr/>
            </a:pPr>
            <a:endParaRPr lang="fr-CA"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31BD71CB-E4BC-4061-A1DB-F0770B334B11}" type="slidenum">
              <a:rPr lang="fr-CA" altLang="en-US"/>
              <a:pPr>
                <a:defRPr/>
              </a:pPr>
              <a:t>‹#›</a:t>
            </a:fld>
            <a:endParaRPr lang="fr-CA" altLang="en-US"/>
          </a:p>
        </p:txBody>
      </p:sp>
    </p:spTree>
    <p:extLst>
      <p:ext uri="{BB962C8B-B14F-4D97-AF65-F5344CB8AC3E}">
        <p14:creationId xmlns:p14="http://schemas.microsoft.com/office/powerpoint/2010/main" val="266381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B0A30733-21E2-4223-B084-2C25677EA864}"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E614EE2E-569D-4AE1-94EE-0915225670B4}" type="slidenum">
              <a:rPr lang="fr-CA" altLang="en-US"/>
              <a:pPr>
                <a:defRPr/>
              </a:pPr>
              <a:t>‹#›</a:t>
            </a:fld>
            <a:endParaRPr lang="fr-CA" altLang="en-US"/>
          </a:p>
        </p:txBody>
      </p:sp>
    </p:spTree>
    <p:extLst>
      <p:ext uri="{BB962C8B-B14F-4D97-AF65-F5344CB8AC3E}">
        <p14:creationId xmlns:p14="http://schemas.microsoft.com/office/powerpoint/2010/main" val="271148759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B0EFF020-9DE2-496A-B696-894CB8BB8E30}"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112BFE00-EE4E-40F2-9AE1-96B99DFDC1CC}" type="slidenum">
              <a:rPr lang="fr-CA" altLang="en-US"/>
              <a:pPr>
                <a:defRPr/>
              </a:pPr>
              <a:t>‹#›</a:t>
            </a:fld>
            <a:endParaRPr lang="fr-CA" altLang="en-US"/>
          </a:p>
        </p:txBody>
      </p:sp>
    </p:spTree>
    <p:extLst>
      <p:ext uri="{BB962C8B-B14F-4D97-AF65-F5344CB8AC3E}">
        <p14:creationId xmlns:p14="http://schemas.microsoft.com/office/powerpoint/2010/main" val="186290861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BB543E47-DFBC-4D98-B7C0-0EC1751E4302}"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AEEA872B-C831-4AEA-AD3D-AB719A47B0D3}" type="slidenum">
              <a:rPr lang="fr-CA" altLang="en-US"/>
              <a:pPr>
                <a:defRPr/>
              </a:pPr>
              <a:t>‹#›</a:t>
            </a:fld>
            <a:endParaRPr lang="fr-CA" altLang="en-US"/>
          </a:p>
        </p:txBody>
      </p:sp>
    </p:spTree>
    <p:extLst>
      <p:ext uri="{BB962C8B-B14F-4D97-AF65-F5344CB8AC3E}">
        <p14:creationId xmlns:p14="http://schemas.microsoft.com/office/powerpoint/2010/main" val="85724914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11211F09-960E-49FB-B9C0-4BA8636E5F2A}"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0D4A9B7E-4D27-481D-8D00-9D2E0ED0B820}" type="slidenum">
              <a:rPr lang="fr-CA" altLang="en-US"/>
              <a:pPr>
                <a:defRPr/>
              </a:pPr>
              <a:t>‹#›</a:t>
            </a:fld>
            <a:endParaRPr lang="fr-CA" altLang="en-US"/>
          </a:p>
        </p:txBody>
      </p:sp>
    </p:spTree>
    <p:extLst>
      <p:ext uri="{BB962C8B-B14F-4D97-AF65-F5344CB8AC3E}">
        <p14:creationId xmlns:p14="http://schemas.microsoft.com/office/powerpoint/2010/main" val="3252245468"/>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09A1AC5D-630A-4B0F-BF10-6083910CD289}"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1B903F90-634A-4949-A443-A02EB53BB1BD}" type="slidenum">
              <a:rPr lang="fr-CA" altLang="en-US"/>
              <a:pPr>
                <a:defRPr/>
              </a:pPr>
              <a:t>‹#›</a:t>
            </a:fld>
            <a:endParaRPr lang="fr-CA" altLang="en-US"/>
          </a:p>
        </p:txBody>
      </p:sp>
    </p:spTree>
    <p:extLst>
      <p:ext uri="{BB962C8B-B14F-4D97-AF65-F5344CB8AC3E}">
        <p14:creationId xmlns:p14="http://schemas.microsoft.com/office/powerpoint/2010/main" val="375539170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61023772-16B7-4C93-8568-BBBB43B9FCBE}"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16A630AD-443E-4F72-837E-4018F59D7B36}" type="slidenum">
              <a:rPr lang="fr-CA" altLang="en-US"/>
              <a:pPr>
                <a:defRPr/>
              </a:pPr>
              <a:t>‹#›</a:t>
            </a:fld>
            <a:endParaRPr lang="fr-CA" altLang="en-US"/>
          </a:p>
        </p:txBody>
      </p:sp>
    </p:spTree>
    <p:extLst>
      <p:ext uri="{BB962C8B-B14F-4D97-AF65-F5344CB8AC3E}">
        <p14:creationId xmlns:p14="http://schemas.microsoft.com/office/powerpoint/2010/main" val="93806254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911A71D7-AAC0-4B12-82D1-BA163FD877DF}"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237166F3-BB3C-4913-A12D-97AC6D92348D}" type="slidenum">
              <a:rPr lang="fr-CA" altLang="en-US"/>
              <a:pPr>
                <a:defRPr/>
              </a:pPr>
              <a:t>‹#›</a:t>
            </a:fld>
            <a:endParaRPr lang="fr-CA" altLang="en-US"/>
          </a:p>
        </p:txBody>
      </p:sp>
    </p:spTree>
    <p:extLst>
      <p:ext uri="{BB962C8B-B14F-4D97-AF65-F5344CB8AC3E}">
        <p14:creationId xmlns:p14="http://schemas.microsoft.com/office/powerpoint/2010/main" val="171248133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a:defRPr>
                <a:latin typeface="Arial" panose="020B0604020202020204" pitchFamily="34" charset="0"/>
              </a:defRPr>
            </a:lvl1pPr>
          </a:lstStyle>
          <a:p>
            <a:pPr>
              <a:defRPr/>
            </a:pPr>
            <a:fld id="{16F8A596-DC7D-47C9-BB2C-64F6C84A57C9}" type="datetimeFigureOut">
              <a:rPr lang="fr-CA" altLang="en-US"/>
              <a:pPr>
                <a:defRPr/>
              </a:pPr>
              <a:t>2019-09-06</a:t>
            </a:fld>
            <a:endParaRPr lang="fr-CA" altLang="en-US"/>
          </a:p>
        </p:txBody>
      </p:sp>
      <p:sp>
        <p:nvSpPr>
          <p:cNvPr id="8" name="Footer Placeholder 7"/>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pPr>
              <a:defRPr/>
            </a:pPr>
            <a:fld id="{9D418714-84A3-4BEE-A383-25EA06F8C775}" type="slidenum">
              <a:rPr lang="fr-CA" altLang="en-US"/>
              <a:pPr>
                <a:defRPr/>
              </a:pPr>
              <a:t>‹#›</a:t>
            </a:fld>
            <a:endParaRPr lang="fr-CA" altLang="en-US"/>
          </a:p>
        </p:txBody>
      </p:sp>
    </p:spTree>
    <p:extLst>
      <p:ext uri="{BB962C8B-B14F-4D97-AF65-F5344CB8AC3E}">
        <p14:creationId xmlns:p14="http://schemas.microsoft.com/office/powerpoint/2010/main" val="328142426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pPr>
              <a:defRPr/>
            </a:pPr>
            <a:fld id="{6C2D291F-88B9-4A1D-9F90-21A4CE7194C0}" type="datetimeFigureOut">
              <a:rPr lang="fr-CA" altLang="en-US"/>
              <a:pPr>
                <a:defRPr/>
              </a:pPr>
              <a:t>2019-09-06</a:t>
            </a:fld>
            <a:endParaRPr lang="fr-CA" altLang="en-US"/>
          </a:p>
        </p:txBody>
      </p:sp>
      <p:sp>
        <p:nvSpPr>
          <p:cNvPr id="4" name="Footer Placeholder 3"/>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a:defRPr/>
            </a:pPr>
            <a:fld id="{D582AE8A-0A00-4402-91DE-00EE56A4B680}" type="slidenum">
              <a:rPr lang="fr-CA" altLang="en-US"/>
              <a:pPr>
                <a:defRPr/>
              </a:pPr>
              <a:t>‹#›</a:t>
            </a:fld>
            <a:endParaRPr lang="fr-CA" altLang="en-US"/>
          </a:p>
        </p:txBody>
      </p:sp>
    </p:spTree>
    <p:extLst>
      <p:ext uri="{BB962C8B-B14F-4D97-AF65-F5344CB8AC3E}">
        <p14:creationId xmlns:p14="http://schemas.microsoft.com/office/powerpoint/2010/main" val="375728877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CB613744-2462-4CB0-816C-31FDAF362531}"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CE701387-7CC6-4E7A-8F6D-B2583F9ADBCF}" type="slidenum">
              <a:rPr lang="fr-CA" altLang="en-US"/>
              <a:pPr>
                <a:defRPr/>
              </a:pPr>
              <a:t>‹#›</a:t>
            </a:fld>
            <a:endParaRPr lang="fr-CA" altLang="en-US"/>
          </a:p>
        </p:txBody>
      </p:sp>
    </p:spTree>
    <p:extLst>
      <p:ext uri="{BB962C8B-B14F-4D97-AF65-F5344CB8AC3E}">
        <p14:creationId xmlns:p14="http://schemas.microsoft.com/office/powerpoint/2010/main" val="3715325756"/>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24EA221D-E742-4D2E-86CA-8D59AB63EA6F}"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BEDE301D-4DC7-4309-AF2C-188A2F0B9FAE}" type="slidenum">
              <a:rPr lang="fr-CA" altLang="en-US"/>
              <a:pPr>
                <a:defRPr/>
              </a:pPr>
              <a:t>‹#›</a:t>
            </a:fld>
            <a:endParaRPr lang="fr-CA" altLang="en-US"/>
          </a:p>
        </p:txBody>
      </p:sp>
    </p:spTree>
    <p:extLst>
      <p:ext uri="{BB962C8B-B14F-4D97-AF65-F5344CB8AC3E}">
        <p14:creationId xmlns:p14="http://schemas.microsoft.com/office/powerpoint/2010/main" val="102841624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8A92D9C5-664B-43B4-ACD7-1028CA313CB1}"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E5101019-645F-42D2-807E-F8FB2E980CB9}" type="slidenum">
              <a:rPr lang="fr-CA" altLang="en-US"/>
              <a:pPr>
                <a:defRPr/>
              </a:pPr>
              <a:t>‹#›</a:t>
            </a:fld>
            <a:endParaRPr lang="fr-CA" altLang="en-US"/>
          </a:p>
        </p:txBody>
      </p:sp>
    </p:spTree>
    <p:extLst>
      <p:ext uri="{BB962C8B-B14F-4D97-AF65-F5344CB8AC3E}">
        <p14:creationId xmlns:p14="http://schemas.microsoft.com/office/powerpoint/2010/main" val="9167440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28E2DB43-8A3D-4073-83CF-AAA10EB6E5C4}"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91CCFC1C-9999-4A62-AA38-F17B11A545D2}" type="slidenum">
              <a:rPr lang="fr-CA" altLang="en-US"/>
              <a:pPr>
                <a:defRPr/>
              </a:pPr>
              <a:t>‹#›</a:t>
            </a:fld>
            <a:endParaRPr lang="fr-CA" altLang="en-US"/>
          </a:p>
        </p:txBody>
      </p:sp>
    </p:spTree>
    <p:extLst>
      <p:ext uri="{BB962C8B-B14F-4D97-AF65-F5344CB8AC3E}">
        <p14:creationId xmlns:p14="http://schemas.microsoft.com/office/powerpoint/2010/main" val="317661535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2B71F351-D16B-4338-8A3E-2ED629FA06F4}"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81A3D067-11C9-4E01-8015-8DE3A9493E4D}" type="slidenum">
              <a:rPr lang="fr-CA" altLang="en-US"/>
              <a:pPr>
                <a:defRPr/>
              </a:pPr>
              <a:t>‹#›</a:t>
            </a:fld>
            <a:endParaRPr lang="fr-CA" altLang="en-US"/>
          </a:p>
        </p:txBody>
      </p:sp>
    </p:spTree>
    <p:extLst>
      <p:ext uri="{BB962C8B-B14F-4D97-AF65-F5344CB8AC3E}">
        <p14:creationId xmlns:p14="http://schemas.microsoft.com/office/powerpoint/2010/main" val="241089835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20EA21EC-954C-4319-BC8B-E034BCF56608}"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FCCA86C1-CD49-4684-9F56-A60B005E4173}" type="slidenum">
              <a:rPr lang="fr-CA" altLang="en-US"/>
              <a:pPr>
                <a:defRPr/>
              </a:pPr>
              <a:t>‹#›</a:t>
            </a:fld>
            <a:endParaRPr lang="fr-CA" altLang="en-US"/>
          </a:p>
        </p:txBody>
      </p:sp>
    </p:spTree>
    <p:extLst>
      <p:ext uri="{BB962C8B-B14F-4D97-AF65-F5344CB8AC3E}">
        <p14:creationId xmlns:p14="http://schemas.microsoft.com/office/powerpoint/2010/main" val="209592178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0D38160B-17D0-4C12-8A9A-48E8BFC97F7E}"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972EE1AD-AA0F-4355-A56E-BE9C96A8D4FC}" type="slidenum">
              <a:rPr lang="fr-CA" altLang="en-US"/>
              <a:pPr>
                <a:defRPr/>
              </a:pPr>
              <a:t>‹#›</a:t>
            </a:fld>
            <a:endParaRPr lang="fr-CA" altLang="en-US"/>
          </a:p>
        </p:txBody>
      </p:sp>
    </p:spTree>
    <p:extLst>
      <p:ext uri="{BB962C8B-B14F-4D97-AF65-F5344CB8AC3E}">
        <p14:creationId xmlns:p14="http://schemas.microsoft.com/office/powerpoint/2010/main" val="99256371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2142D4DE-A1DC-4E90-941F-8061A18422F2}"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BBE9C46E-6FD1-41EB-A923-F3A3CD0064A4}" type="slidenum">
              <a:rPr lang="fr-CA" altLang="en-US"/>
              <a:pPr>
                <a:defRPr/>
              </a:pPr>
              <a:t>‹#›</a:t>
            </a:fld>
            <a:endParaRPr lang="fr-CA" altLang="en-US"/>
          </a:p>
        </p:txBody>
      </p:sp>
    </p:spTree>
    <p:extLst>
      <p:ext uri="{BB962C8B-B14F-4D97-AF65-F5344CB8AC3E}">
        <p14:creationId xmlns:p14="http://schemas.microsoft.com/office/powerpoint/2010/main" val="381706275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9BA637A0-FDE3-4FB2-93AE-8FF9439BBC6D}"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241277F8-58D6-4376-B8E1-7E78578142BE}" type="slidenum">
              <a:rPr lang="fr-CA" altLang="en-US"/>
              <a:pPr>
                <a:defRPr/>
              </a:pPr>
              <a:t>‹#›</a:t>
            </a:fld>
            <a:endParaRPr lang="fr-CA" altLang="en-US"/>
          </a:p>
        </p:txBody>
      </p:sp>
    </p:spTree>
    <p:extLst>
      <p:ext uri="{BB962C8B-B14F-4D97-AF65-F5344CB8AC3E}">
        <p14:creationId xmlns:p14="http://schemas.microsoft.com/office/powerpoint/2010/main" val="142445513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a:defRPr>
                <a:latin typeface="Arial" panose="020B0604020202020204" pitchFamily="34" charset="0"/>
              </a:defRPr>
            </a:lvl1pPr>
          </a:lstStyle>
          <a:p>
            <a:pPr>
              <a:defRPr/>
            </a:pPr>
            <a:fld id="{7502F061-667C-49EA-A25F-B5A025C50206}" type="datetimeFigureOut">
              <a:rPr lang="fr-CA" altLang="en-US"/>
              <a:pPr>
                <a:defRPr/>
              </a:pPr>
              <a:t>2019-09-06</a:t>
            </a:fld>
            <a:endParaRPr lang="fr-CA" altLang="en-US"/>
          </a:p>
        </p:txBody>
      </p:sp>
      <p:sp>
        <p:nvSpPr>
          <p:cNvPr id="8" name="Footer Placeholder 7"/>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pPr>
              <a:defRPr/>
            </a:pPr>
            <a:fld id="{1AB091D5-EEDE-42B7-B064-24792289B53C}" type="slidenum">
              <a:rPr lang="fr-CA" altLang="en-US"/>
              <a:pPr>
                <a:defRPr/>
              </a:pPr>
              <a:t>‹#›</a:t>
            </a:fld>
            <a:endParaRPr lang="fr-CA" altLang="en-US"/>
          </a:p>
        </p:txBody>
      </p:sp>
    </p:spTree>
    <p:extLst>
      <p:ext uri="{BB962C8B-B14F-4D97-AF65-F5344CB8AC3E}">
        <p14:creationId xmlns:p14="http://schemas.microsoft.com/office/powerpoint/2010/main" val="376164631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pPr>
              <a:defRPr/>
            </a:pPr>
            <a:fld id="{8D1F14DA-17A8-439D-B325-50DDEC20E6B8}" type="datetimeFigureOut">
              <a:rPr lang="fr-CA" altLang="en-US"/>
              <a:pPr>
                <a:defRPr/>
              </a:pPr>
              <a:t>2019-09-06</a:t>
            </a:fld>
            <a:endParaRPr lang="fr-CA" altLang="en-US"/>
          </a:p>
        </p:txBody>
      </p:sp>
      <p:sp>
        <p:nvSpPr>
          <p:cNvPr id="4" name="Footer Placeholder 3"/>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a:defRPr/>
            </a:pPr>
            <a:fld id="{B10DE65E-5A29-4ABB-B0C9-14501D53841F}" type="slidenum">
              <a:rPr lang="fr-CA" altLang="en-US"/>
              <a:pPr>
                <a:defRPr/>
              </a:pPr>
              <a:t>‹#›</a:t>
            </a:fld>
            <a:endParaRPr lang="fr-CA" altLang="en-US"/>
          </a:p>
        </p:txBody>
      </p:sp>
    </p:spTree>
    <p:extLst>
      <p:ext uri="{BB962C8B-B14F-4D97-AF65-F5344CB8AC3E}">
        <p14:creationId xmlns:p14="http://schemas.microsoft.com/office/powerpoint/2010/main" val="163255568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F39131D9-9B9B-41A8-A710-4C7A1B7F458B}"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986EA401-7F48-4763-8868-F54E572DBF3B}" type="slidenum">
              <a:rPr lang="fr-CA" altLang="en-US"/>
              <a:pPr>
                <a:defRPr/>
              </a:pPr>
              <a:t>‹#›</a:t>
            </a:fld>
            <a:endParaRPr lang="fr-CA" altLang="en-US"/>
          </a:p>
        </p:txBody>
      </p:sp>
    </p:spTree>
    <p:extLst>
      <p:ext uri="{BB962C8B-B14F-4D97-AF65-F5344CB8AC3E}">
        <p14:creationId xmlns:p14="http://schemas.microsoft.com/office/powerpoint/2010/main" val="44568787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0DCC8E64-5F97-4E98-9043-90CE5FFDD587}"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F410ACC8-0DDA-4FFA-A7D9-85D6A8F8E321}" type="slidenum">
              <a:rPr lang="fr-CA" altLang="en-US"/>
              <a:pPr>
                <a:defRPr/>
              </a:pPr>
              <a:t>‹#›</a:t>
            </a:fld>
            <a:endParaRPr lang="fr-CA" altLang="en-US"/>
          </a:p>
        </p:txBody>
      </p:sp>
    </p:spTree>
    <p:extLst>
      <p:ext uri="{BB962C8B-B14F-4D97-AF65-F5344CB8AC3E}">
        <p14:creationId xmlns:p14="http://schemas.microsoft.com/office/powerpoint/2010/main" val="205632943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BE517BF5-EAEA-4855-B80C-4661FC41881D}"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744478AD-1F3D-4F09-BE87-6E120FE2867F}" type="slidenum">
              <a:rPr lang="fr-CA" altLang="en-US"/>
              <a:pPr>
                <a:defRPr/>
              </a:pPr>
              <a:t>‹#›</a:t>
            </a:fld>
            <a:endParaRPr lang="fr-CA" altLang="en-US"/>
          </a:p>
        </p:txBody>
      </p:sp>
    </p:spTree>
    <p:extLst>
      <p:ext uri="{BB962C8B-B14F-4D97-AF65-F5344CB8AC3E}">
        <p14:creationId xmlns:p14="http://schemas.microsoft.com/office/powerpoint/2010/main" val="166292785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E4E2F575-B603-45B0-BF9A-3BAE57391DE9}"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C65FA166-955E-4F28-88F4-06BAE65E3306}" type="slidenum">
              <a:rPr lang="fr-CA" altLang="en-US"/>
              <a:pPr>
                <a:defRPr/>
              </a:pPr>
              <a:t>‹#›</a:t>
            </a:fld>
            <a:endParaRPr lang="fr-CA" altLang="en-US"/>
          </a:p>
        </p:txBody>
      </p:sp>
    </p:spTree>
    <p:extLst>
      <p:ext uri="{BB962C8B-B14F-4D97-AF65-F5344CB8AC3E}">
        <p14:creationId xmlns:p14="http://schemas.microsoft.com/office/powerpoint/2010/main" val="105786823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256F0A9F-8470-449B-9E92-294AC0C27D57}"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071E0E0B-850C-4EDA-928E-B007CAF17B9D}" type="slidenum">
              <a:rPr lang="fr-CA" altLang="en-US"/>
              <a:pPr>
                <a:defRPr/>
              </a:pPr>
              <a:t>‹#›</a:t>
            </a:fld>
            <a:endParaRPr lang="fr-CA" altLang="en-US"/>
          </a:p>
        </p:txBody>
      </p:sp>
    </p:spTree>
    <p:extLst>
      <p:ext uri="{BB962C8B-B14F-4D97-AF65-F5344CB8AC3E}">
        <p14:creationId xmlns:p14="http://schemas.microsoft.com/office/powerpoint/2010/main" val="45158882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63A165FF-5054-4894-A678-24E0BAADFD7B}"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01000814-2FE4-4061-B1FE-32C51D766B93}" type="slidenum">
              <a:rPr lang="fr-CA" altLang="en-US"/>
              <a:pPr>
                <a:defRPr/>
              </a:pPr>
              <a:t>‹#›</a:t>
            </a:fld>
            <a:endParaRPr lang="fr-CA" altLang="en-US"/>
          </a:p>
        </p:txBody>
      </p:sp>
    </p:spTree>
    <p:extLst>
      <p:ext uri="{BB962C8B-B14F-4D97-AF65-F5344CB8AC3E}">
        <p14:creationId xmlns:p14="http://schemas.microsoft.com/office/powerpoint/2010/main" val="71553159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6AF6711B-00B9-4696-8058-33DA886D64BF}"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E19A2D3F-F273-4A43-9D37-1C3DCDEC97C4}" type="slidenum">
              <a:rPr lang="fr-CA" altLang="en-US"/>
              <a:pPr>
                <a:defRPr/>
              </a:pPr>
              <a:t>‹#›</a:t>
            </a:fld>
            <a:endParaRPr lang="fr-CA" altLang="en-US"/>
          </a:p>
        </p:txBody>
      </p:sp>
    </p:spTree>
    <p:extLst>
      <p:ext uri="{BB962C8B-B14F-4D97-AF65-F5344CB8AC3E}">
        <p14:creationId xmlns:p14="http://schemas.microsoft.com/office/powerpoint/2010/main" val="74900246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4C60B5BC-B9D7-40AC-BBB6-764F5B84CF17}"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AB89349E-830B-49EC-819A-A701851FC01B}" type="slidenum">
              <a:rPr lang="fr-CA" altLang="en-US"/>
              <a:pPr>
                <a:defRPr/>
              </a:pPr>
              <a:t>‹#›</a:t>
            </a:fld>
            <a:endParaRPr lang="fr-CA" altLang="en-US"/>
          </a:p>
        </p:txBody>
      </p:sp>
    </p:spTree>
    <p:extLst>
      <p:ext uri="{BB962C8B-B14F-4D97-AF65-F5344CB8AC3E}">
        <p14:creationId xmlns:p14="http://schemas.microsoft.com/office/powerpoint/2010/main" val="423525158"/>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B3F363BF-1BEF-4637-B7F4-818B61EEE2ED}"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7B08DDB4-DAE0-47CA-BD56-D38F4DE0792E}" type="slidenum">
              <a:rPr lang="fr-CA" altLang="en-US"/>
              <a:pPr>
                <a:defRPr/>
              </a:pPr>
              <a:t>‹#›</a:t>
            </a:fld>
            <a:endParaRPr lang="fr-CA" altLang="en-US"/>
          </a:p>
        </p:txBody>
      </p:sp>
    </p:spTree>
    <p:extLst>
      <p:ext uri="{BB962C8B-B14F-4D97-AF65-F5344CB8AC3E}">
        <p14:creationId xmlns:p14="http://schemas.microsoft.com/office/powerpoint/2010/main" val="368299990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a:defRPr>
                <a:latin typeface="Arial" panose="020B0604020202020204" pitchFamily="34" charset="0"/>
              </a:defRPr>
            </a:lvl1pPr>
          </a:lstStyle>
          <a:p>
            <a:pPr>
              <a:defRPr/>
            </a:pPr>
            <a:fld id="{5645BAE1-C27E-481B-854E-14284913348C}" type="datetimeFigureOut">
              <a:rPr lang="fr-CA" altLang="en-US"/>
              <a:pPr>
                <a:defRPr/>
              </a:pPr>
              <a:t>2019-09-06</a:t>
            </a:fld>
            <a:endParaRPr lang="fr-CA" altLang="en-US"/>
          </a:p>
        </p:txBody>
      </p:sp>
      <p:sp>
        <p:nvSpPr>
          <p:cNvPr id="8" name="Footer Placeholder 7"/>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pPr>
              <a:defRPr/>
            </a:pPr>
            <a:fld id="{EA053EFB-9666-4C42-B749-58D5DE511502}" type="slidenum">
              <a:rPr lang="fr-CA" altLang="en-US"/>
              <a:pPr>
                <a:defRPr/>
              </a:pPr>
              <a:t>‹#›</a:t>
            </a:fld>
            <a:endParaRPr lang="fr-CA" altLang="en-US"/>
          </a:p>
        </p:txBody>
      </p:sp>
    </p:spTree>
    <p:extLst>
      <p:ext uri="{BB962C8B-B14F-4D97-AF65-F5344CB8AC3E}">
        <p14:creationId xmlns:p14="http://schemas.microsoft.com/office/powerpoint/2010/main" val="658364036"/>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pPr>
              <a:defRPr/>
            </a:pPr>
            <a:fld id="{58446A01-F32C-4206-A017-60FDA31901AB}" type="datetimeFigureOut">
              <a:rPr lang="fr-CA" altLang="en-US"/>
              <a:pPr>
                <a:defRPr/>
              </a:pPr>
              <a:t>2019-09-06</a:t>
            </a:fld>
            <a:endParaRPr lang="fr-CA" altLang="en-US"/>
          </a:p>
        </p:txBody>
      </p:sp>
      <p:sp>
        <p:nvSpPr>
          <p:cNvPr id="4" name="Footer Placeholder 3"/>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a:defRPr/>
            </a:pPr>
            <a:fld id="{99FC0032-C087-42B1-AAF1-5B2BA24CA6E7}" type="slidenum">
              <a:rPr lang="fr-CA" altLang="en-US"/>
              <a:pPr>
                <a:defRPr/>
              </a:pPr>
              <a:t>‹#›</a:t>
            </a:fld>
            <a:endParaRPr lang="fr-CA" altLang="en-US"/>
          </a:p>
        </p:txBody>
      </p:sp>
    </p:spTree>
    <p:extLst>
      <p:ext uri="{BB962C8B-B14F-4D97-AF65-F5344CB8AC3E}">
        <p14:creationId xmlns:p14="http://schemas.microsoft.com/office/powerpoint/2010/main" val="398941197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129ACB10-4FF8-4C15-A67C-78BFEBE90D10}"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C3A152A8-3BB2-4C4C-A294-1ADDA42A6DFC}" type="slidenum">
              <a:rPr lang="fr-CA" altLang="en-US"/>
              <a:pPr>
                <a:defRPr/>
              </a:pPr>
              <a:t>‹#›</a:t>
            </a:fld>
            <a:endParaRPr lang="fr-CA" altLang="en-US"/>
          </a:p>
        </p:txBody>
      </p:sp>
    </p:spTree>
    <p:extLst>
      <p:ext uri="{BB962C8B-B14F-4D97-AF65-F5344CB8AC3E}">
        <p14:creationId xmlns:p14="http://schemas.microsoft.com/office/powerpoint/2010/main" val="411934708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731D849C-2078-46A4-9916-A8403C676D8C}"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436F0596-D874-4480-86CD-F1DDB8A5F94C}" type="slidenum">
              <a:rPr lang="fr-CA" altLang="en-US"/>
              <a:pPr>
                <a:defRPr/>
              </a:pPr>
              <a:t>‹#›</a:t>
            </a:fld>
            <a:endParaRPr lang="fr-CA" altLang="en-US"/>
          </a:p>
        </p:txBody>
      </p:sp>
    </p:spTree>
    <p:extLst>
      <p:ext uri="{BB962C8B-B14F-4D97-AF65-F5344CB8AC3E}">
        <p14:creationId xmlns:p14="http://schemas.microsoft.com/office/powerpoint/2010/main" val="297334768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B6A5799A-5C9E-4A77-985C-4AEF956BF65F}"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C9143CA7-1B78-4646-8689-6E1DFE716694}" type="slidenum">
              <a:rPr lang="fr-CA" altLang="en-US"/>
              <a:pPr>
                <a:defRPr/>
              </a:pPr>
              <a:t>‹#›</a:t>
            </a:fld>
            <a:endParaRPr lang="fr-CA" altLang="en-US"/>
          </a:p>
        </p:txBody>
      </p:sp>
    </p:spTree>
    <p:extLst>
      <p:ext uri="{BB962C8B-B14F-4D97-AF65-F5344CB8AC3E}">
        <p14:creationId xmlns:p14="http://schemas.microsoft.com/office/powerpoint/2010/main" val="254789580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DF914D62-B564-4D00-853F-6EFF1B2F3053}"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D9960898-F68B-4508-9F5B-8BBA1D412D64}" type="slidenum">
              <a:rPr lang="fr-CA" altLang="en-US"/>
              <a:pPr>
                <a:defRPr/>
              </a:pPr>
              <a:t>‹#›</a:t>
            </a:fld>
            <a:endParaRPr lang="fr-CA" altLang="en-US"/>
          </a:p>
        </p:txBody>
      </p:sp>
    </p:spTree>
    <p:extLst>
      <p:ext uri="{BB962C8B-B14F-4D97-AF65-F5344CB8AC3E}">
        <p14:creationId xmlns:p14="http://schemas.microsoft.com/office/powerpoint/2010/main" val="409166177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43F37B45-828E-4361-8E1F-24A96989C46E}"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9D4D051F-3654-44B3-8384-F96E25ACC0CE}" type="slidenum">
              <a:rPr lang="fr-CA" altLang="en-US"/>
              <a:pPr>
                <a:defRPr/>
              </a:pPr>
              <a:t>‹#›</a:t>
            </a:fld>
            <a:endParaRPr lang="fr-CA" altLang="en-US"/>
          </a:p>
        </p:txBody>
      </p:sp>
    </p:spTree>
    <p:extLst>
      <p:ext uri="{BB962C8B-B14F-4D97-AF65-F5344CB8AC3E}">
        <p14:creationId xmlns:p14="http://schemas.microsoft.com/office/powerpoint/2010/main" val="118542563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5D0C3773-2C48-45E0-BF23-808B328D4219}"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679D4C2F-C2B6-4554-BC82-5C1357A04495}" type="slidenum">
              <a:rPr lang="fr-CA" altLang="en-US"/>
              <a:pPr>
                <a:defRPr/>
              </a:pPr>
              <a:t>‹#›</a:t>
            </a:fld>
            <a:endParaRPr lang="fr-CA" altLang="en-US"/>
          </a:p>
        </p:txBody>
      </p:sp>
    </p:spTree>
    <p:extLst>
      <p:ext uri="{BB962C8B-B14F-4D97-AF65-F5344CB8AC3E}">
        <p14:creationId xmlns:p14="http://schemas.microsoft.com/office/powerpoint/2010/main" val="329554739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12B89943-9E04-4026-A411-FA84DBA60D89}"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CA1A4FDE-1C3C-4C78-AD0B-C1A3EC59F80D}" type="slidenum">
              <a:rPr lang="fr-CA" altLang="en-US"/>
              <a:pPr>
                <a:defRPr/>
              </a:pPr>
              <a:t>‹#›</a:t>
            </a:fld>
            <a:endParaRPr lang="fr-CA" altLang="en-US"/>
          </a:p>
        </p:txBody>
      </p:sp>
    </p:spTree>
    <p:extLst>
      <p:ext uri="{BB962C8B-B14F-4D97-AF65-F5344CB8AC3E}">
        <p14:creationId xmlns:p14="http://schemas.microsoft.com/office/powerpoint/2010/main" val="82582831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9F02D882-79AE-4E35-A395-F2AF5C2CCDD8}"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B4440686-B325-4560-9128-A394D29CBA0A}" type="slidenum">
              <a:rPr lang="fr-CA" altLang="en-US"/>
              <a:pPr>
                <a:defRPr/>
              </a:pPr>
              <a:t>‹#›</a:t>
            </a:fld>
            <a:endParaRPr lang="fr-CA" altLang="en-US"/>
          </a:p>
        </p:txBody>
      </p:sp>
    </p:spTree>
    <p:extLst>
      <p:ext uri="{BB962C8B-B14F-4D97-AF65-F5344CB8AC3E}">
        <p14:creationId xmlns:p14="http://schemas.microsoft.com/office/powerpoint/2010/main" val="186270105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862D009A-1656-493D-9056-3D257B0BA5CE}"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ECC132D3-EA85-4A34-85EC-8048EFEBF7FA}" type="slidenum">
              <a:rPr lang="fr-CA" altLang="en-US"/>
              <a:pPr>
                <a:defRPr/>
              </a:pPr>
              <a:t>‹#›</a:t>
            </a:fld>
            <a:endParaRPr lang="fr-CA" altLang="en-US"/>
          </a:p>
        </p:txBody>
      </p:sp>
    </p:spTree>
    <p:extLst>
      <p:ext uri="{BB962C8B-B14F-4D97-AF65-F5344CB8AC3E}">
        <p14:creationId xmlns:p14="http://schemas.microsoft.com/office/powerpoint/2010/main" val="38725400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a:defRPr>
                <a:latin typeface="Arial" panose="020B0604020202020204" pitchFamily="34" charset="0"/>
              </a:defRPr>
            </a:lvl1pPr>
          </a:lstStyle>
          <a:p>
            <a:pPr>
              <a:defRPr/>
            </a:pPr>
            <a:fld id="{C9D9928C-BE7C-4F37-AEDA-7F333276C6F8}" type="datetimeFigureOut">
              <a:rPr lang="fr-CA" altLang="en-US"/>
              <a:pPr>
                <a:defRPr/>
              </a:pPr>
              <a:t>2019-09-06</a:t>
            </a:fld>
            <a:endParaRPr lang="fr-CA" altLang="en-US"/>
          </a:p>
        </p:txBody>
      </p:sp>
      <p:sp>
        <p:nvSpPr>
          <p:cNvPr id="8" name="Footer Placeholder 7"/>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pPr>
              <a:defRPr/>
            </a:pPr>
            <a:fld id="{3078A6A6-A38F-405A-B083-24BE53227266}" type="slidenum">
              <a:rPr lang="fr-CA" altLang="en-US"/>
              <a:pPr>
                <a:defRPr/>
              </a:pPr>
              <a:t>‹#›</a:t>
            </a:fld>
            <a:endParaRPr lang="fr-CA" altLang="en-US"/>
          </a:p>
        </p:txBody>
      </p:sp>
    </p:spTree>
    <p:extLst>
      <p:ext uri="{BB962C8B-B14F-4D97-AF65-F5344CB8AC3E}">
        <p14:creationId xmlns:p14="http://schemas.microsoft.com/office/powerpoint/2010/main" val="114656295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pPr>
              <a:defRPr/>
            </a:pPr>
            <a:fld id="{21D30806-793C-4E8B-BB61-FD477F308490}" type="datetimeFigureOut">
              <a:rPr lang="fr-CA" altLang="en-US"/>
              <a:pPr>
                <a:defRPr/>
              </a:pPr>
              <a:t>2019-09-06</a:t>
            </a:fld>
            <a:endParaRPr lang="fr-CA" altLang="en-US"/>
          </a:p>
        </p:txBody>
      </p:sp>
      <p:sp>
        <p:nvSpPr>
          <p:cNvPr id="4" name="Footer Placeholder 3"/>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a:defRPr/>
            </a:pPr>
            <a:fld id="{A92D09E4-12BB-44C0-AD27-EA67BDD4BB9A}" type="slidenum">
              <a:rPr lang="fr-CA" altLang="en-US"/>
              <a:pPr>
                <a:defRPr/>
              </a:pPr>
              <a:t>‹#›</a:t>
            </a:fld>
            <a:endParaRPr lang="fr-CA" altLang="en-US"/>
          </a:p>
        </p:txBody>
      </p:sp>
    </p:spTree>
    <p:extLst>
      <p:ext uri="{BB962C8B-B14F-4D97-AF65-F5344CB8AC3E}">
        <p14:creationId xmlns:p14="http://schemas.microsoft.com/office/powerpoint/2010/main" val="2366947056"/>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A08E3815-89EE-43C2-91CA-14751ED52A24}"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931B4FF3-2B1B-450F-9660-6252372BA6B8}" type="slidenum">
              <a:rPr lang="fr-CA" altLang="en-US"/>
              <a:pPr>
                <a:defRPr/>
              </a:pPr>
              <a:t>‹#›</a:t>
            </a:fld>
            <a:endParaRPr lang="fr-CA" altLang="en-US"/>
          </a:p>
        </p:txBody>
      </p:sp>
    </p:spTree>
    <p:extLst>
      <p:ext uri="{BB962C8B-B14F-4D97-AF65-F5344CB8AC3E}">
        <p14:creationId xmlns:p14="http://schemas.microsoft.com/office/powerpoint/2010/main" val="14185933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804BB555-070A-46A9-82D7-E930B7425388}"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A6793431-9706-4094-96ED-DEE0D0B760EA}" type="slidenum">
              <a:rPr lang="fr-CA" altLang="en-US"/>
              <a:pPr>
                <a:defRPr/>
              </a:pPr>
              <a:t>‹#›</a:t>
            </a:fld>
            <a:endParaRPr lang="fr-CA" altLang="en-US"/>
          </a:p>
        </p:txBody>
      </p:sp>
    </p:spTree>
    <p:extLst>
      <p:ext uri="{BB962C8B-B14F-4D97-AF65-F5344CB8AC3E}">
        <p14:creationId xmlns:p14="http://schemas.microsoft.com/office/powerpoint/2010/main" val="399622995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a:defRPr>
                <a:latin typeface="Arial" panose="020B0604020202020204" pitchFamily="34" charset="0"/>
              </a:defRPr>
            </a:lvl1pPr>
          </a:lstStyle>
          <a:p>
            <a:pPr>
              <a:defRPr/>
            </a:pPr>
            <a:fld id="{5AF7C933-512D-42F9-BD4B-3CBCEB1E23FB}" type="datetimeFigureOut">
              <a:rPr lang="fr-CA" altLang="en-US"/>
              <a:pPr>
                <a:defRPr/>
              </a:pPr>
              <a:t>2019-09-06</a:t>
            </a:fld>
            <a:endParaRPr lang="fr-CA" altLang="en-US"/>
          </a:p>
        </p:txBody>
      </p:sp>
      <p:sp>
        <p:nvSpPr>
          <p:cNvPr id="8" name="Footer Placeholder 7"/>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pPr>
              <a:defRPr/>
            </a:pPr>
            <a:fld id="{15C820D2-A112-4F44-A62B-B49ACC903C65}" type="slidenum">
              <a:rPr lang="fr-CA" altLang="en-US"/>
              <a:pPr>
                <a:defRPr/>
              </a:pPr>
              <a:t>‹#›</a:t>
            </a:fld>
            <a:endParaRPr lang="fr-CA" altLang="en-US"/>
          </a:p>
        </p:txBody>
      </p:sp>
    </p:spTree>
    <p:extLst>
      <p:ext uri="{BB962C8B-B14F-4D97-AF65-F5344CB8AC3E}">
        <p14:creationId xmlns:p14="http://schemas.microsoft.com/office/powerpoint/2010/main" val="196300302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FCF51FB4-6E92-4747-BF77-99B91B4F5F17}"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93F117A4-1185-4A01-B571-75BA12695FF2}" type="slidenum">
              <a:rPr lang="fr-CA" altLang="en-US"/>
              <a:pPr>
                <a:defRPr/>
              </a:pPr>
              <a:t>‹#›</a:t>
            </a:fld>
            <a:endParaRPr lang="fr-CA" altLang="en-US"/>
          </a:p>
        </p:txBody>
      </p:sp>
    </p:spTree>
    <p:extLst>
      <p:ext uri="{BB962C8B-B14F-4D97-AF65-F5344CB8AC3E}">
        <p14:creationId xmlns:p14="http://schemas.microsoft.com/office/powerpoint/2010/main" val="141720597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AE4B54AC-C678-47C6-8D61-D794D2349D00}"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31A80947-CDEC-4647-8B8B-E0C922789F9A}" type="slidenum">
              <a:rPr lang="fr-CA" altLang="en-US"/>
              <a:pPr>
                <a:defRPr/>
              </a:pPr>
              <a:t>‹#›</a:t>
            </a:fld>
            <a:endParaRPr lang="fr-CA" altLang="en-US"/>
          </a:p>
        </p:txBody>
      </p:sp>
    </p:spTree>
    <p:extLst>
      <p:ext uri="{BB962C8B-B14F-4D97-AF65-F5344CB8AC3E}">
        <p14:creationId xmlns:p14="http://schemas.microsoft.com/office/powerpoint/2010/main" val="335298801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A6254C5F-A0FE-4FA8-8277-4230864FD67F}"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419248AC-6406-4EB1-A053-C1427CCDD58B}" type="slidenum">
              <a:rPr lang="fr-CA" altLang="en-US"/>
              <a:pPr>
                <a:defRPr/>
              </a:pPr>
              <a:t>‹#›</a:t>
            </a:fld>
            <a:endParaRPr lang="fr-CA" altLang="en-US"/>
          </a:p>
        </p:txBody>
      </p:sp>
    </p:spTree>
    <p:extLst>
      <p:ext uri="{BB962C8B-B14F-4D97-AF65-F5344CB8AC3E}">
        <p14:creationId xmlns:p14="http://schemas.microsoft.com/office/powerpoint/2010/main" val="152236851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DD54F974-07E5-4E98-A847-232560C27920}"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7E100FFF-58D0-4123-BD1B-C862F2A02EB4}" type="slidenum">
              <a:rPr lang="fr-CA" altLang="en-US"/>
              <a:pPr>
                <a:defRPr/>
              </a:pPr>
              <a:t>‹#›</a:t>
            </a:fld>
            <a:endParaRPr lang="fr-CA" altLang="en-US"/>
          </a:p>
        </p:txBody>
      </p:sp>
    </p:spTree>
    <p:extLst>
      <p:ext uri="{BB962C8B-B14F-4D97-AF65-F5344CB8AC3E}">
        <p14:creationId xmlns:p14="http://schemas.microsoft.com/office/powerpoint/2010/main" val="45450900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B5B4033F-7359-4574-AD67-1BB2789F5E35}"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2B04BBB8-24B9-4D3C-BA72-FF1A1B70BF9C}" type="slidenum">
              <a:rPr lang="fr-CA" altLang="en-US"/>
              <a:pPr>
                <a:defRPr/>
              </a:pPr>
              <a:t>‹#›</a:t>
            </a:fld>
            <a:endParaRPr lang="fr-CA" altLang="en-US"/>
          </a:p>
        </p:txBody>
      </p:sp>
    </p:spTree>
    <p:extLst>
      <p:ext uri="{BB962C8B-B14F-4D97-AF65-F5344CB8AC3E}">
        <p14:creationId xmlns:p14="http://schemas.microsoft.com/office/powerpoint/2010/main" val="315718959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30C5AD65-69F2-4DD2-95A8-00E51BEABEF7}"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074D036F-4DF7-4CCF-A6F6-4A572EA355A1}" type="slidenum">
              <a:rPr lang="fr-CA" altLang="en-US"/>
              <a:pPr>
                <a:defRPr/>
              </a:pPr>
              <a:t>‹#›</a:t>
            </a:fld>
            <a:endParaRPr lang="fr-CA" altLang="en-US"/>
          </a:p>
        </p:txBody>
      </p:sp>
    </p:spTree>
    <p:extLst>
      <p:ext uri="{BB962C8B-B14F-4D97-AF65-F5344CB8AC3E}">
        <p14:creationId xmlns:p14="http://schemas.microsoft.com/office/powerpoint/2010/main" val="58521776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a:defRPr>
                <a:latin typeface="Arial" panose="020B0604020202020204" pitchFamily="34" charset="0"/>
              </a:defRPr>
            </a:lvl1pPr>
          </a:lstStyle>
          <a:p>
            <a:pPr>
              <a:defRPr/>
            </a:pPr>
            <a:fld id="{A2AC7F5C-659D-4F59-B425-988894CBC4B9}" type="datetimeFigureOut">
              <a:rPr lang="fr-CA" altLang="en-US"/>
              <a:pPr>
                <a:defRPr/>
              </a:pPr>
              <a:t>2019-09-06</a:t>
            </a:fld>
            <a:endParaRPr lang="fr-CA" altLang="en-US"/>
          </a:p>
        </p:txBody>
      </p:sp>
      <p:sp>
        <p:nvSpPr>
          <p:cNvPr id="8" name="Footer Placeholder 7"/>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pPr>
              <a:defRPr/>
            </a:pPr>
            <a:fld id="{5C3AC128-5D15-4026-BB1C-375CD8994A8F}" type="slidenum">
              <a:rPr lang="fr-CA" altLang="en-US"/>
              <a:pPr>
                <a:defRPr/>
              </a:pPr>
              <a:t>‹#›</a:t>
            </a:fld>
            <a:endParaRPr lang="fr-CA" altLang="en-US"/>
          </a:p>
        </p:txBody>
      </p:sp>
    </p:spTree>
    <p:extLst>
      <p:ext uri="{BB962C8B-B14F-4D97-AF65-F5344CB8AC3E}">
        <p14:creationId xmlns:p14="http://schemas.microsoft.com/office/powerpoint/2010/main" val="151871538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pPr>
              <a:defRPr/>
            </a:pPr>
            <a:fld id="{9B9FF668-3AC7-40BA-A57B-E4D9B0DAF48A}" type="datetimeFigureOut">
              <a:rPr lang="fr-CA" altLang="en-US"/>
              <a:pPr>
                <a:defRPr/>
              </a:pPr>
              <a:t>2019-09-06</a:t>
            </a:fld>
            <a:endParaRPr lang="fr-CA" altLang="en-US"/>
          </a:p>
        </p:txBody>
      </p:sp>
      <p:sp>
        <p:nvSpPr>
          <p:cNvPr id="4" name="Footer Placeholder 3"/>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a:defRPr/>
            </a:pPr>
            <a:fld id="{1E29875E-FED3-4E8D-8FF8-DC804C374945}" type="slidenum">
              <a:rPr lang="fr-CA" altLang="en-US"/>
              <a:pPr>
                <a:defRPr/>
              </a:pPr>
              <a:t>‹#›</a:t>
            </a:fld>
            <a:endParaRPr lang="fr-CA" altLang="en-US"/>
          </a:p>
        </p:txBody>
      </p:sp>
    </p:spTree>
    <p:extLst>
      <p:ext uri="{BB962C8B-B14F-4D97-AF65-F5344CB8AC3E}">
        <p14:creationId xmlns:p14="http://schemas.microsoft.com/office/powerpoint/2010/main" val="310551343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8C39E54F-F9FE-41E8-9A1F-60DF439E6105}"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9C4D74ED-EC6C-406B-9BC9-78639DA8754A}" type="slidenum">
              <a:rPr lang="fr-CA" altLang="en-US"/>
              <a:pPr>
                <a:defRPr/>
              </a:pPr>
              <a:t>‹#›</a:t>
            </a:fld>
            <a:endParaRPr lang="fr-CA" altLang="en-US"/>
          </a:p>
        </p:txBody>
      </p:sp>
    </p:spTree>
    <p:extLst>
      <p:ext uri="{BB962C8B-B14F-4D97-AF65-F5344CB8AC3E}">
        <p14:creationId xmlns:p14="http://schemas.microsoft.com/office/powerpoint/2010/main" val="209799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233A7FC9-A61A-476A-AF81-E4C870397526}"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DA5454AF-1B10-47AC-913D-0E41CF3CF1E6}" type="slidenum">
              <a:rPr lang="fr-CA" altLang="en-US"/>
              <a:pPr>
                <a:defRPr/>
              </a:pPr>
              <a:t>‹#›</a:t>
            </a:fld>
            <a:endParaRPr lang="fr-CA" altLang="en-US"/>
          </a:p>
        </p:txBody>
      </p:sp>
    </p:spTree>
    <p:extLst>
      <p:ext uri="{BB962C8B-B14F-4D97-AF65-F5344CB8AC3E}">
        <p14:creationId xmlns:p14="http://schemas.microsoft.com/office/powerpoint/2010/main" val="265855916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pPr>
              <a:defRPr/>
            </a:pPr>
            <a:fld id="{4E02B153-4F31-4CFC-8117-BC111CB1F112}" type="datetimeFigureOut">
              <a:rPr lang="fr-CA" altLang="en-US"/>
              <a:pPr>
                <a:defRPr/>
              </a:pPr>
              <a:t>2019-09-06</a:t>
            </a:fld>
            <a:endParaRPr lang="fr-CA" altLang="en-US"/>
          </a:p>
        </p:txBody>
      </p:sp>
      <p:sp>
        <p:nvSpPr>
          <p:cNvPr id="4" name="Footer Placeholder 3"/>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a:defRPr/>
            </a:pPr>
            <a:fld id="{D7ABE8CF-C8C6-49D2-A663-FEFC57CBE3F7}" type="slidenum">
              <a:rPr lang="fr-CA" altLang="en-US"/>
              <a:pPr>
                <a:defRPr/>
              </a:pPr>
              <a:t>‹#›</a:t>
            </a:fld>
            <a:endParaRPr lang="fr-CA" altLang="en-US"/>
          </a:p>
        </p:txBody>
      </p:sp>
    </p:spTree>
    <p:extLst>
      <p:ext uri="{BB962C8B-B14F-4D97-AF65-F5344CB8AC3E}">
        <p14:creationId xmlns:p14="http://schemas.microsoft.com/office/powerpoint/2010/main" val="413279112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84FEA5B9-02F3-4931-B0EE-87DCFBBDB41D}"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C18FE230-9FCB-4636-A0B3-845D710930D6}" type="slidenum">
              <a:rPr lang="fr-CA" altLang="en-US"/>
              <a:pPr>
                <a:defRPr/>
              </a:pPr>
              <a:t>‹#›</a:t>
            </a:fld>
            <a:endParaRPr lang="fr-CA" altLang="en-US"/>
          </a:p>
        </p:txBody>
      </p:sp>
    </p:spTree>
    <p:extLst>
      <p:ext uri="{BB962C8B-B14F-4D97-AF65-F5344CB8AC3E}">
        <p14:creationId xmlns:p14="http://schemas.microsoft.com/office/powerpoint/2010/main" val="350936868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807BE287-C03B-486B-833F-B88ECB776F69}"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B6D3C93D-3721-4056-8685-6419FF49EDAE}" type="slidenum">
              <a:rPr lang="fr-CA" altLang="en-US"/>
              <a:pPr>
                <a:defRPr/>
              </a:pPr>
              <a:t>‹#›</a:t>
            </a:fld>
            <a:endParaRPr lang="fr-CA" altLang="en-US"/>
          </a:p>
        </p:txBody>
      </p:sp>
    </p:spTree>
    <p:extLst>
      <p:ext uri="{BB962C8B-B14F-4D97-AF65-F5344CB8AC3E}">
        <p14:creationId xmlns:p14="http://schemas.microsoft.com/office/powerpoint/2010/main" val="339794803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55E5D38D-04AF-431D-A75D-C33BEDC25ECF}"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651E0D42-86A8-4F46-BE88-A54910EC5AC5}" type="slidenum">
              <a:rPr lang="fr-CA" altLang="en-US"/>
              <a:pPr>
                <a:defRPr/>
              </a:pPr>
              <a:t>‹#›</a:t>
            </a:fld>
            <a:endParaRPr lang="fr-CA" altLang="en-US"/>
          </a:p>
        </p:txBody>
      </p:sp>
    </p:spTree>
    <p:extLst>
      <p:ext uri="{BB962C8B-B14F-4D97-AF65-F5344CB8AC3E}">
        <p14:creationId xmlns:p14="http://schemas.microsoft.com/office/powerpoint/2010/main" val="622437956"/>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711C7654-0B48-4AA4-9ACE-BBD44848ACBF}"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89F74906-4E9E-420A-8BC6-B5AC5252D8E2}" type="slidenum">
              <a:rPr lang="fr-CA" altLang="en-US"/>
              <a:pPr>
                <a:defRPr/>
              </a:pPr>
              <a:t>‹#›</a:t>
            </a:fld>
            <a:endParaRPr lang="fr-CA" altLang="en-US"/>
          </a:p>
        </p:txBody>
      </p:sp>
    </p:spTree>
    <p:extLst>
      <p:ext uri="{BB962C8B-B14F-4D97-AF65-F5344CB8AC3E}">
        <p14:creationId xmlns:p14="http://schemas.microsoft.com/office/powerpoint/2010/main" val="991289258"/>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2636AF73-DC31-4B26-B67F-CB3764EF6166}"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11C34069-CB7C-41D2-815A-A76CA696C85C}" type="slidenum">
              <a:rPr lang="fr-CA" altLang="en-US"/>
              <a:pPr>
                <a:defRPr/>
              </a:pPr>
              <a:t>‹#›</a:t>
            </a:fld>
            <a:endParaRPr lang="fr-CA" altLang="en-US"/>
          </a:p>
        </p:txBody>
      </p:sp>
    </p:spTree>
    <p:extLst>
      <p:ext uri="{BB962C8B-B14F-4D97-AF65-F5344CB8AC3E}">
        <p14:creationId xmlns:p14="http://schemas.microsoft.com/office/powerpoint/2010/main" val="283066594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600F8D6B-A0E4-4DC8-B50B-08D05CF89021}"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168839F9-B2E8-4879-A229-C3A53BE52EFB}" type="slidenum">
              <a:rPr lang="fr-CA" altLang="en-US"/>
              <a:pPr>
                <a:defRPr/>
              </a:pPr>
              <a:t>‹#›</a:t>
            </a:fld>
            <a:endParaRPr lang="fr-CA" altLang="en-US"/>
          </a:p>
        </p:txBody>
      </p:sp>
    </p:spTree>
    <p:extLst>
      <p:ext uri="{BB962C8B-B14F-4D97-AF65-F5344CB8AC3E}">
        <p14:creationId xmlns:p14="http://schemas.microsoft.com/office/powerpoint/2010/main" val="2379738286"/>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a:defRPr>
                <a:latin typeface="Arial" panose="020B0604020202020204" pitchFamily="34" charset="0"/>
              </a:defRPr>
            </a:lvl1pPr>
          </a:lstStyle>
          <a:p>
            <a:pPr>
              <a:defRPr/>
            </a:pPr>
            <a:fld id="{8F328F3E-4E46-4CFC-98ED-988BEE230DC4}" type="datetimeFigureOut">
              <a:rPr lang="fr-CA" altLang="en-US"/>
              <a:pPr>
                <a:defRPr/>
              </a:pPr>
              <a:t>2019-09-06</a:t>
            </a:fld>
            <a:endParaRPr lang="fr-CA" altLang="en-US"/>
          </a:p>
        </p:txBody>
      </p:sp>
      <p:sp>
        <p:nvSpPr>
          <p:cNvPr id="8" name="Footer Placeholder 7"/>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pPr>
              <a:defRPr/>
            </a:pPr>
            <a:fld id="{B15C7918-37E3-4329-AC2E-7526FBFF15D1}" type="slidenum">
              <a:rPr lang="fr-CA" altLang="en-US"/>
              <a:pPr>
                <a:defRPr/>
              </a:pPr>
              <a:t>‹#›</a:t>
            </a:fld>
            <a:endParaRPr lang="fr-CA" altLang="en-US"/>
          </a:p>
        </p:txBody>
      </p:sp>
    </p:spTree>
    <p:extLst>
      <p:ext uri="{BB962C8B-B14F-4D97-AF65-F5344CB8AC3E}">
        <p14:creationId xmlns:p14="http://schemas.microsoft.com/office/powerpoint/2010/main" val="246850064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pPr>
              <a:defRPr/>
            </a:pPr>
            <a:fld id="{2AAC701E-9549-4A12-8B68-753A3A2EC073}" type="datetimeFigureOut">
              <a:rPr lang="fr-CA" altLang="en-US"/>
              <a:pPr>
                <a:defRPr/>
              </a:pPr>
              <a:t>2019-09-06</a:t>
            </a:fld>
            <a:endParaRPr lang="fr-CA" altLang="en-US"/>
          </a:p>
        </p:txBody>
      </p:sp>
      <p:sp>
        <p:nvSpPr>
          <p:cNvPr id="4" name="Footer Placeholder 3"/>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a:defRPr/>
            </a:pPr>
            <a:fld id="{9C2B60B7-C7D0-444A-A361-6720B4B1BC55}" type="slidenum">
              <a:rPr lang="fr-CA" altLang="en-US"/>
              <a:pPr>
                <a:defRPr/>
              </a:pPr>
              <a:t>‹#›</a:t>
            </a:fld>
            <a:endParaRPr lang="fr-CA" altLang="en-US"/>
          </a:p>
        </p:txBody>
      </p:sp>
    </p:spTree>
    <p:extLst>
      <p:ext uri="{BB962C8B-B14F-4D97-AF65-F5344CB8AC3E}">
        <p14:creationId xmlns:p14="http://schemas.microsoft.com/office/powerpoint/2010/main" val="200732038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2B11E999-56BD-43E9-A601-3432720CFC13}"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622AFA06-9082-4FF4-B30D-D7EBB28C317C}" type="slidenum">
              <a:rPr lang="fr-CA" altLang="en-US"/>
              <a:pPr>
                <a:defRPr/>
              </a:pPr>
              <a:t>‹#›</a:t>
            </a:fld>
            <a:endParaRPr lang="fr-CA" altLang="en-US"/>
          </a:p>
        </p:txBody>
      </p:sp>
    </p:spTree>
    <p:extLst>
      <p:ext uri="{BB962C8B-B14F-4D97-AF65-F5344CB8AC3E}">
        <p14:creationId xmlns:p14="http://schemas.microsoft.com/office/powerpoint/2010/main" val="200168889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D5779A84-ECE0-4FDD-AD4E-01046399B69B}"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1251E4BE-A0D9-4102-9D92-80938888E94E}" type="slidenum">
              <a:rPr lang="fr-CA" altLang="en-US"/>
              <a:pPr>
                <a:defRPr/>
              </a:pPr>
              <a:t>‹#›</a:t>
            </a:fld>
            <a:endParaRPr lang="fr-CA" altLang="en-US"/>
          </a:p>
        </p:txBody>
      </p:sp>
    </p:spTree>
    <p:extLst>
      <p:ext uri="{BB962C8B-B14F-4D97-AF65-F5344CB8AC3E}">
        <p14:creationId xmlns:p14="http://schemas.microsoft.com/office/powerpoint/2010/main" val="305967263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panose="020B0604020202020204" pitchFamily="34" charset="0"/>
              </a:defRPr>
            </a:lvl1pPr>
          </a:lstStyle>
          <a:p>
            <a:pPr>
              <a:defRPr/>
            </a:pPr>
            <a:fld id="{B38A2392-B0C0-4472-A4ED-2644D7C44474}" type="datetimeFigureOut">
              <a:rPr lang="fr-CA" altLang="en-US"/>
              <a:pPr>
                <a:defRPr/>
              </a:pPr>
              <a:t>2019-09-06</a:t>
            </a:fld>
            <a:endParaRPr lang="fr-CA" altLang="en-US"/>
          </a:p>
        </p:txBody>
      </p:sp>
      <p:sp>
        <p:nvSpPr>
          <p:cNvPr id="3" name="Footer Placeholder 2"/>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4" name="Slide Number Placeholder 3"/>
          <p:cNvSpPr>
            <a:spLocks noGrp="1"/>
          </p:cNvSpPr>
          <p:nvPr>
            <p:ph type="sldNum" sz="quarter" idx="12"/>
          </p:nvPr>
        </p:nvSpPr>
        <p:spPr/>
        <p:txBody>
          <a:bodyPr/>
          <a:lstStyle>
            <a:lvl1pPr>
              <a:defRPr>
                <a:latin typeface="Arial" panose="020B0604020202020204" pitchFamily="34" charset="0"/>
              </a:defRPr>
            </a:lvl1pPr>
          </a:lstStyle>
          <a:p>
            <a:pPr>
              <a:defRPr/>
            </a:pPr>
            <a:fld id="{3B6A8583-8EEF-40EB-A207-24336328B591}" type="slidenum">
              <a:rPr lang="fr-CA" altLang="en-US"/>
              <a:pPr>
                <a:defRPr/>
              </a:pPr>
              <a:t>‹#›</a:t>
            </a:fld>
            <a:endParaRPr lang="fr-CA" altLang="en-US"/>
          </a:p>
        </p:txBody>
      </p:sp>
    </p:spTree>
    <p:extLst>
      <p:ext uri="{BB962C8B-B14F-4D97-AF65-F5344CB8AC3E}">
        <p14:creationId xmlns:p14="http://schemas.microsoft.com/office/powerpoint/2010/main" val="370191252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BCF5C6C0-A3A8-487C-A0E5-0C3DEF1ADC07}"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86A814DD-8813-434E-A9F7-026430F8BBA2}" type="slidenum">
              <a:rPr lang="fr-CA" altLang="en-US"/>
              <a:pPr>
                <a:defRPr/>
              </a:pPr>
              <a:t>‹#›</a:t>
            </a:fld>
            <a:endParaRPr lang="fr-CA" altLang="en-US"/>
          </a:p>
        </p:txBody>
      </p:sp>
    </p:spTree>
    <p:extLst>
      <p:ext uri="{BB962C8B-B14F-4D97-AF65-F5344CB8AC3E}">
        <p14:creationId xmlns:p14="http://schemas.microsoft.com/office/powerpoint/2010/main" val="121963370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7671CCFC-3B17-495F-A548-2D2ECAD2EEB8}"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5D3B859C-FC97-4BFE-906C-04DC539AB8C3}" type="slidenum">
              <a:rPr lang="fr-CA" altLang="en-US"/>
              <a:pPr>
                <a:defRPr/>
              </a:pPr>
              <a:t>‹#›</a:t>
            </a:fld>
            <a:endParaRPr lang="fr-CA" altLang="en-US"/>
          </a:p>
        </p:txBody>
      </p:sp>
    </p:spTree>
    <p:extLst>
      <p:ext uri="{BB962C8B-B14F-4D97-AF65-F5344CB8AC3E}">
        <p14:creationId xmlns:p14="http://schemas.microsoft.com/office/powerpoint/2010/main" val="3868782298"/>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D3ADC60F-D2C8-46E2-B621-BC1E4E28DD6C}"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14CE8328-852A-4319-9F00-FBD2AD5983EC}" type="slidenum">
              <a:rPr lang="fr-CA" altLang="en-US"/>
              <a:pPr>
                <a:defRPr/>
              </a:pPr>
              <a:t>‹#›</a:t>
            </a:fld>
            <a:endParaRPr lang="fr-CA" altLang="en-US"/>
          </a:p>
        </p:txBody>
      </p:sp>
    </p:spTree>
    <p:extLst>
      <p:ext uri="{BB962C8B-B14F-4D97-AF65-F5344CB8AC3E}">
        <p14:creationId xmlns:p14="http://schemas.microsoft.com/office/powerpoint/2010/main" val="3946524146"/>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6E7C8077-2B3C-4C38-9401-65537FA77E77}"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3123EE2A-E047-46EB-A951-8EB881AC1DAB}" type="slidenum">
              <a:rPr lang="fr-CA" altLang="en-US"/>
              <a:pPr>
                <a:defRPr/>
              </a:pPr>
              <a:t>‹#›</a:t>
            </a:fld>
            <a:endParaRPr lang="fr-CA" altLang="en-US"/>
          </a:p>
        </p:txBody>
      </p:sp>
    </p:spTree>
    <p:extLst>
      <p:ext uri="{BB962C8B-B14F-4D97-AF65-F5344CB8AC3E}">
        <p14:creationId xmlns:p14="http://schemas.microsoft.com/office/powerpoint/2010/main" val="106925873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EF582DCF-CED6-403C-A5A7-E909C930CF38}"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C06EC1F2-D932-499E-BF29-755690A4ABE8}" type="slidenum">
              <a:rPr lang="fr-CA" altLang="en-US"/>
              <a:pPr>
                <a:defRPr/>
              </a:pPr>
              <a:t>‹#›</a:t>
            </a:fld>
            <a:endParaRPr lang="fr-CA" altLang="en-US"/>
          </a:p>
        </p:txBody>
      </p:sp>
    </p:spTree>
    <p:extLst>
      <p:ext uri="{BB962C8B-B14F-4D97-AF65-F5344CB8AC3E}">
        <p14:creationId xmlns:p14="http://schemas.microsoft.com/office/powerpoint/2010/main" val="287474815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42E5F85F-E5C4-44A5-BC09-3DFC2D8CA9E4}"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9C83F493-ACCF-4F2F-93BE-7F80BAC20A8F}" type="slidenum">
              <a:rPr lang="fr-CA" altLang="en-US"/>
              <a:pPr>
                <a:defRPr/>
              </a:pPr>
              <a:t>‹#›</a:t>
            </a:fld>
            <a:endParaRPr lang="fr-CA" altLang="en-US"/>
          </a:p>
        </p:txBody>
      </p:sp>
    </p:spTree>
    <p:extLst>
      <p:ext uri="{BB962C8B-B14F-4D97-AF65-F5344CB8AC3E}">
        <p14:creationId xmlns:p14="http://schemas.microsoft.com/office/powerpoint/2010/main" val="300344717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a:defRPr>
                <a:latin typeface="Arial" panose="020B0604020202020204" pitchFamily="34" charset="0"/>
              </a:defRPr>
            </a:lvl1pPr>
          </a:lstStyle>
          <a:p>
            <a:pPr>
              <a:defRPr/>
            </a:pPr>
            <a:fld id="{DBE7D9D0-F547-476A-B9B4-A6BC17C7B3BD}" type="datetimeFigureOut">
              <a:rPr lang="fr-CA" altLang="en-US"/>
              <a:pPr>
                <a:defRPr/>
              </a:pPr>
              <a:t>2019-09-06</a:t>
            </a:fld>
            <a:endParaRPr lang="fr-CA" altLang="en-US"/>
          </a:p>
        </p:txBody>
      </p:sp>
      <p:sp>
        <p:nvSpPr>
          <p:cNvPr id="8" name="Footer Placeholder 7"/>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9" name="Slide Number Placeholder 8"/>
          <p:cNvSpPr>
            <a:spLocks noGrp="1"/>
          </p:cNvSpPr>
          <p:nvPr>
            <p:ph type="sldNum" sz="quarter" idx="12"/>
          </p:nvPr>
        </p:nvSpPr>
        <p:spPr/>
        <p:txBody>
          <a:bodyPr/>
          <a:lstStyle>
            <a:lvl1pPr>
              <a:defRPr>
                <a:latin typeface="Arial" panose="020B0604020202020204" pitchFamily="34" charset="0"/>
              </a:defRPr>
            </a:lvl1pPr>
          </a:lstStyle>
          <a:p>
            <a:pPr>
              <a:defRPr/>
            </a:pPr>
            <a:fld id="{B0B06BD6-88F3-4879-B22E-618E5A889D12}" type="slidenum">
              <a:rPr lang="fr-CA" altLang="en-US"/>
              <a:pPr>
                <a:defRPr/>
              </a:pPr>
              <a:t>‹#›</a:t>
            </a:fld>
            <a:endParaRPr lang="fr-CA" altLang="en-US"/>
          </a:p>
        </p:txBody>
      </p:sp>
    </p:spTree>
    <p:extLst>
      <p:ext uri="{BB962C8B-B14F-4D97-AF65-F5344CB8AC3E}">
        <p14:creationId xmlns:p14="http://schemas.microsoft.com/office/powerpoint/2010/main" val="620362726"/>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a:defRPr>
                <a:latin typeface="Arial" panose="020B0604020202020204" pitchFamily="34" charset="0"/>
              </a:defRPr>
            </a:lvl1pPr>
          </a:lstStyle>
          <a:p>
            <a:pPr>
              <a:defRPr/>
            </a:pPr>
            <a:fld id="{46C872DB-112B-4E81-9BAE-C9DBF47397D2}" type="datetimeFigureOut">
              <a:rPr lang="fr-CA" altLang="en-US"/>
              <a:pPr>
                <a:defRPr/>
              </a:pPr>
              <a:t>2019-09-06</a:t>
            </a:fld>
            <a:endParaRPr lang="fr-CA" altLang="en-US"/>
          </a:p>
        </p:txBody>
      </p:sp>
      <p:sp>
        <p:nvSpPr>
          <p:cNvPr id="4" name="Footer Placeholder 3"/>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5" name="Slide Number Placeholder 4"/>
          <p:cNvSpPr>
            <a:spLocks noGrp="1"/>
          </p:cNvSpPr>
          <p:nvPr>
            <p:ph type="sldNum" sz="quarter" idx="12"/>
          </p:nvPr>
        </p:nvSpPr>
        <p:spPr/>
        <p:txBody>
          <a:bodyPr/>
          <a:lstStyle>
            <a:lvl1pPr>
              <a:defRPr>
                <a:latin typeface="Arial" panose="020B0604020202020204" pitchFamily="34" charset="0"/>
              </a:defRPr>
            </a:lvl1pPr>
          </a:lstStyle>
          <a:p>
            <a:pPr>
              <a:defRPr/>
            </a:pPr>
            <a:fld id="{B237552F-8496-45CB-9D4C-114DA4241E8A}" type="slidenum">
              <a:rPr lang="fr-CA" altLang="en-US"/>
              <a:pPr>
                <a:defRPr/>
              </a:pPr>
              <a:t>‹#›</a:t>
            </a:fld>
            <a:endParaRPr lang="fr-CA" altLang="en-US"/>
          </a:p>
        </p:txBody>
      </p:sp>
    </p:spTree>
    <p:extLst>
      <p:ext uri="{BB962C8B-B14F-4D97-AF65-F5344CB8AC3E}">
        <p14:creationId xmlns:p14="http://schemas.microsoft.com/office/powerpoint/2010/main" val="186663211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B95C45E2-C951-44D4-B539-747F3A364E4E}"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F03F0D7D-D55B-46D2-B87F-545BE71CD488}" type="slidenum">
              <a:rPr lang="fr-CA" altLang="en-US"/>
              <a:pPr>
                <a:defRPr/>
              </a:pPr>
              <a:t>‹#›</a:t>
            </a:fld>
            <a:endParaRPr lang="fr-CA" altLang="en-US"/>
          </a:p>
        </p:txBody>
      </p:sp>
    </p:spTree>
    <p:extLst>
      <p:ext uri="{BB962C8B-B14F-4D97-AF65-F5344CB8AC3E}">
        <p14:creationId xmlns:p14="http://schemas.microsoft.com/office/powerpoint/2010/main" val="349214276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56234290-7CD8-4C6C-AF47-43F5DB6FC445}"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7DC78BDA-EAF3-44E9-B983-DB7723066AC7}" type="slidenum">
              <a:rPr lang="fr-CA" altLang="en-US"/>
              <a:pPr>
                <a:defRPr/>
              </a:pPr>
              <a:t>‹#›</a:t>
            </a:fld>
            <a:endParaRPr lang="fr-CA" altLang="en-US"/>
          </a:p>
        </p:txBody>
      </p:sp>
    </p:spTree>
    <p:extLst>
      <p:ext uri="{BB962C8B-B14F-4D97-AF65-F5344CB8AC3E}">
        <p14:creationId xmlns:p14="http://schemas.microsoft.com/office/powerpoint/2010/main" val="263127848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A3D9C077-4C8B-42DA-800F-9F7EC7957603}"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E1ED7D70-4360-41AB-8EED-365DAD79D69E}" type="slidenum">
              <a:rPr lang="fr-CA" altLang="en-US"/>
              <a:pPr>
                <a:defRPr/>
              </a:pPr>
              <a:t>‹#›</a:t>
            </a:fld>
            <a:endParaRPr lang="fr-CA" altLang="en-US"/>
          </a:p>
        </p:txBody>
      </p:sp>
    </p:spTree>
    <p:extLst>
      <p:ext uri="{BB962C8B-B14F-4D97-AF65-F5344CB8AC3E}">
        <p14:creationId xmlns:p14="http://schemas.microsoft.com/office/powerpoint/2010/main" val="1163969338"/>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00264560-634A-48D5-9F83-295AEF69473C}"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CB14E5A1-9CD8-4ED1-9CE1-53FF71768A4B}" type="slidenum">
              <a:rPr lang="fr-CA" altLang="en-US"/>
              <a:pPr>
                <a:defRPr/>
              </a:pPr>
              <a:t>‹#›</a:t>
            </a:fld>
            <a:endParaRPr lang="fr-CA" altLang="en-US"/>
          </a:p>
        </p:txBody>
      </p:sp>
    </p:spTree>
    <p:extLst>
      <p:ext uri="{BB962C8B-B14F-4D97-AF65-F5344CB8AC3E}">
        <p14:creationId xmlns:p14="http://schemas.microsoft.com/office/powerpoint/2010/main" val="320449307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a:defRPr>
                <a:latin typeface="Arial" panose="020B0604020202020204" pitchFamily="34" charset="0"/>
              </a:defRPr>
            </a:lvl1pPr>
          </a:lstStyle>
          <a:p>
            <a:pPr>
              <a:defRPr/>
            </a:pPr>
            <a:fld id="{DC38FE5A-64FD-4229-A545-EA525BDB2A77}" type="datetimeFigureOut">
              <a:rPr lang="fr-CA" altLang="en-US"/>
              <a:pPr>
                <a:defRPr/>
              </a:pPr>
              <a:t>2019-09-06</a:t>
            </a:fld>
            <a:endParaRPr lang="fr-CA" altLang="en-US"/>
          </a:p>
        </p:txBody>
      </p:sp>
      <p:sp>
        <p:nvSpPr>
          <p:cNvPr id="5" name="Footer Placeholder 4"/>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6" name="Slide Number Placeholder 5"/>
          <p:cNvSpPr>
            <a:spLocks noGrp="1"/>
          </p:cNvSpPr>
          <p:nvPr>
            <p:ph type="sldNum" sz="quarter" idx="12"/>
          </p:nvPr>
        </p:nvSpPr>
        <p:spPr/>
        <p:txBody>
          <a:bodyPr/>
          <a:lstStyle>
            <a:lvl1pPr>
              <a:defRPr>
                <a:latin typeface="Arial" panose="020B0604020202020204" pitchFamily="34" charset="0"/>
              </a:defRPr>
            </a:lvl1pPr>
          </a:lstStyle>
          <a:p>
            <a:pPr>
              <a:defRPr/>
            </a:pPr>
            <a:fld id="{061049FA-0F36-4603-8FB9-6F4A307B060C}" type="slidenum">
              <a:rPr lang="fr-CA" altLang="en-US"/>
              <a:pPr>
                <a:defRPr/>
              </a:pPr>
              <a:t>‹#›</a:t>
            </a:fld>
            <a:endParaRPr lang="fr-CA" altLang="en-US"/>
          </a:p>
        </p:txBody>
      </p:sp>
    </p:spTree>
    <p:extLst>
      <p:ext uri="{BB962C8B-B14F-4D97-AF65-F5344CB8AC3E}">
        <p14:creationId xmlns:p14="http://schemas.microsoft.com/office/powerpoint/2010/main" val="148266388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fr-CA"/>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r-CA"/>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57612AF7-D7ED-4055-BEE9-A54CAE9E0FF7}" type="datetimeFigureOut">
              <a:rPr lang="fr-CA"/>
              <a:pPr>
                <a:defRPr/>
              </a:pPr>
              <a:t>2019-09-06</a:t>
            </a:fld>
            <a:endParaRPr lang="fr-CA"/>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B3C22E58-45DD-4A5D-B864-454D01225A80}" type="slidenum">
              <a:rPr lang="fr-CA"/>
              <a:pPr>
                <a:defRPr/>
              </a:pPr>
              <a:t>‹#›</a:t>
            </a:fld>
            <a:endParaRPr lang="fr-CA"/>
          </a:p>
        </p:txBody>
      </p:sp>
    </p:spTree>
    <p:extLst>
      <p:ext uri="{BB962C8B-B14F-4D97-AF65-F5344CB8AC3E}">
        <p14:creationId xmlns:p14="http://schemas.microsoft.com/office/powerpoint/2010/main" val="285623748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872BFD63-FD4E-40BB-AFDE-1CDBAACB33E7}" type="datetimeFigureOut">
              <a:rPr lang="fr-CA"/>
              <a:pPr>
                <a:defRPr/>
              </a:pPr>
              <a:t>2019-09-06</a:t>
            </a:fld>
            <a:endParaRPr lang="fr-CA"/>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8D8B7ED6-0AE0-4DDF-A7DE-F5FC4BEADBCC}" type="slidenum">
              <a:rPr lang="fr-CA"/>
              <a:pPr>
                <a:defRPr/>
              </a:pPr>
              <a:t>‹#›</a:t>
            </a:fld>
            <a:endParaRPr lang="fr-CA"/>
          </a:p>
        </p:txBody>
      </p:sp>
    </p:spTree>
    <p:extLst>
      <p:ext uri="{BB962C8B-B14F-4D97-AF65-F5344CB8AC3E}">
        <p14:creationId xmlns:p14="http://schemas.microsoft.com/office/powerpoint/2010/main" val="410230690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fr-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06A25751-1C90-478F-9C6D-EBF8297D2FD0}" type="datetimeFigureOut">
              <a:rPr lang="fr-CA"/>
              <a:pPr>
                <a:defRPr/>
              </a:pPr>
              <a:t>2019-09-06</a:t>
            </a:fld>
            <a:endParaRPr lang="fr-CA"/>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696F70A3-0C16-4EA5-8C7F-9F02DBCA4E59}" type="slidenum">
              <a:rPr lang="fr-CA"/>
              <a:pPr>
                <a:defRPr/>
              </a:pPr>
              <a:t>‹#›</a:t>
            </a:fld>
            <a:endParaRPr lang="fr-CA"/>
          </a:p>
        </p:txBody>
      </p:sp>
    </p:spTree>
    <p:extLst>
      <p:ext uri="{BB962C8B-B14F-4D97-AF65-F5344CB8AC3E}">
        <p14:creationId xmlns:p14="http://schemas.microsoft.com/office/powerpoint/2010/main" val="3726390938"/>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5C435679-005F-4F33-A6FA-DE8F255E42DF}" type="datetimeFigureOut">
              <a:rPr lang="fr-CA"/>
              <a:pPr>
                <a:defRPr/>
              </a:pPr>
              <a:t>2019-09-06</a:t>
            </a:fld>
            <a:endParaRPr lang="fr-CA"/>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1C63ECB3-CBFE-4222-A71F-21F67D4945A1}" type="slidenum">
              <a:rPr lang="fr-CA"/>
              <a:pPr>
                <a:defRPr/>
              </a:pPr>
              <a:t>‹#›</a:t>
            </a:fld>
            <a:endParaRPr lang="fr-CA"/>
          </a:p>
        </p:txBody>
      </p:sp>
    </p:spTree>
    <p:extLst>
      <p:ext uri="{BB962C8B-B14F-4D97-AF65-F5344CB8AC3E}">
        <p14:creationId xmlns:p14="http://schemas.microsoft.com/office/powerpoint/2010/main" val="236997331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r-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1EEF8A87-DE0B-42FC-8200-F859D3373446}" type="datetimeFigureOut">
              <a:rPr lang="fr-CA"/>
              <a:pPr>
                <a:defRPr/>
              </a:pPr>
              <a:t>2019-09-06</a:t>
            </a:fld>
            <a:endParaRPr lang="fr-CA"/>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6928A15F-0DC0-4CC0-BD51-4A5E79CA7D43}" type="slidenum">
              <a:rPr lang="fr-CA"/>
              <a:pPr>
                <a:defRPr/>
              </a:pPr>
              <a:t>‹#›</a:t>
            </a:fld>
            <a:endParaRPr lang="fr-CA"/>
          </a:p>
        </p:txBody>
      </p:sp>
    </p:spTree>
    <p:extLst>
      <p:ext uri="{BB962C8B-B14F-4D97-AF65-F5344CB8AC3E}">
        <p14:creationId xmlns:p14="http://schemas.microsoft.com/office/powerpoint/2010/main" val="339133573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D2CACFDE-EEB2-447C-A6AE-B425766D85BA}" type="datetimeFigureOut">
              <a:rPr lang="fr-CA"/>
              <a:pPr>
                <a:defRPr/>
              </a:pPr>
              <a:t>2019-09-06</a:t>
            </a:fld>
            <a:endParaRPr lang="fr-CA"/>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CCB2C3D1-51E6-453B-BF8F-8CF4AEE768F3}" type="slidenum">
              <a:rPr lang="fr-CA"/>
              <a:pPr>
                <a:defRPr/>
              </a:pPr>
              <a:t>‹#›</a:t>
            </a:fld>
            <a:endParaRPr lang="fr-CA"/>
          </a:p>
        </p:txBody>
      </p:sp>
    </p:spTree>
    <p:extLst>
      <p:ext uri="{BB962C8B-B14F-4D97-AF65-F5344CB8AC3E}">
        <p14:creationId xmlns:p14="http://schemas.microsoft.com/office/powerpoint/2010/main" val="24545539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609B251F-B321-40DD-ACE9-7720C925E7EF}" type="datetimeFigureOut">
              <a:rPr lang="fr-CA"/>
              <a:pPr>
                <a:defRPr/>
              </a:pPr>
              <a:t>2019-09-06</a:t>
            </a:fld>
            <a:endParaRPr lang="fr-CA"/>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743C8391-AC14-4588-A72E-458B2F568F58}" type="slidenum">
              <a:rPr lang="fr-CA"/>
              <a:pPr>
                <a:defRPr/>
              </a:pPr>
              <a:t>‹#›</a:t>
            </a:fld>
            <a:endParaRPr lang="fr-CA"/>
          </a:p>
        </p:txBody>
      </p:sp>
    </p:spTree>
    <p:extLst>
      <p:ext uri="{BB962C8B-B14F-4D97-AF65-F5344CB8AC3E}">
        <p14:creationId xmlns:p14="http://schemas.microsoft.com/office/powerpoint/2010/main" val="177189955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fr-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B7F95A96-41E3-4F47-80C8-CB49A30E10F4}" type="datetimeFigureOut">
              <a:rPr lang="fr-CA"/>
              <a:pPr>
                <a:defRPr/>
              </a:pPr>
              <a:t>2019-09-06</a:t>
            </a:fld>
            <a:endParaRPr lang="fr-CA"/>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05F06F4C-5D0E-41E8-9F05-1409D0E4F9AF}" type="slidenum">
              <a:rPr lang="fr-CA"/>
              <a:pPr>
                <a:defRPr/>
              </a:pPr>
              <a:t>‹#›</a:t>
            </a:fld>
            <a:endParaRPr lang="fr-CA"/>
          </a:p>
        </p:txBody>
      </p:sp>
    </p:spTree>
    <p:extLst>
      <p:ext uri="{BB962C8B-B14F-4D97-AF65-F5344CB8AC3E}">
        <p14:creationId xmlns:p14="http://schemas.microsoft.com/office/powerpoint/2010/main" val="246161381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pPr>
              <a:defRPr/>
            </a:pPr>
            <a:fld id="{F00D2BC5-CEC5-4244-A828-433C0C0962D8}" type="datetimeFigureOut">
              <a:rPr lang="fr-CA" altLang="en-US"/>
              <a:pPr>
                <a:defRPr/>
              </a:pPr>
              <a:t>2019-09-06</a:t>
            </a:fld>
            <a:endParaRPr lang="fr-CA" altLang="en-US"/>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pPr>
              <a:defRPr/>
            </a:pPr>
            <a:endParaRPr lang="fr-CA" altLang="en-US"/>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pPr>
              <a:defRPr/>
            </a:pPr>
            <a:fld id="{472E14E3-688E-4A5E-A95D-6A71985084C7}" type="slidenum">
              <a:rPr lang="fr-CA" altLang="en-US"/>
              <a:pPr>
                <a:defRPr/>
              </a:pPr>
              <a:t>‹#›</a:t>
            </a:fld>
            <a:endParaRPr lang="fr-CA" altLang="en-US"/>
          </a:p>
        </p:txBody>
      </p:sp>
    </p:spTree>
    <p:extLst>
      <p:ext uri="{BB962C8B-B14F-4D97-AF65-F5344CB8AC3E}">
        <p14:creationId xmlns:p14="http://schemas.microsoft.com/office/powerpoint/2010/main" val="200124163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r-CA"/>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CA"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1324878C-8E28-4553-9000-CB57F96C0003}" type="datetimeFigureOut">
              <a:rPr lang="fr-CA"/>
              <a:pPr>
                <a:defRPr/>
              </a:pPr>
              <a:t>2019-09-06</a:t>
            </a:fld>
            <a:endParaRPr lang="fr-CA"/>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499620F4-77F1-4D71-89CC-C24492E8A1DD}" type="slidenum">
              <a:rPr lang="fr-CA"/>
              <a:pPr>
                <a:defRPr/>
              </a:pPr>
              <a:t>‹#›</a:t>
            </a:fld>
            <a:endParaRPr lang="fr-CA"/>
          </a:p>
        </p:txBody>
      </p:sp>
    </p:spTree>
    <p:extLst>
      <p:ext uri="{BB962C8B-B14F-4D97-AF65-F5344CB8AC3E}">
        <p14:creationId xmlns:p14="http://schemas.microsoft.com/office/powerpoint/2010/main" val="49000920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240E885F-E1B8-429F-BF13-3F3E65C7327F}" type="datetimeFigureOut">
              <a:rPr lang="fr-CA"/>
              <a:pPr>
                <a:defRPr/>
              </a:pPr>
              <a:t>2019-09-06</a:t>
            </a:fld>
            <a:endParaRPr lang="fr-CA"/>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F5EB820A-662F-4FC1-883F-93E41F386F94}" type="slidenum">
              <a:rPr lang="fr-CA"/>
              <a:pPr>
                <a:defRPr/>
              </a:pPr>
              <a:t>‹#›</a:t>
            </a:fld>
            <a:endParaRPr lang="fr-CA"/>
          </a:p>
        </p:txBody>
      </p:sp>
    </p:spTree>
    <p:extLst>
      <p:ext uri="{BB962C8B-B14F-4D97-AF65-F5344CB8AC3E}">
        <p14:creationId xmlns:p14="http://schemas.microsoft.com/office/powerpoint/2010/main" val="69491977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fr-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0915ECFA-3ECC-4699-A158-1A910F9C256E}" type="datetimeFigureOut">
              <a:rPr lang="fr-CA"/>
              <a:pPr>
                <a:defRPr/>
              </a:pPr>
              <a:t>2019-09-06</a:t>
            </a:fld>
            <a:endParaRPr lang="fr-CA"/>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fr-CA"/>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E7FED19C-CD5A-460F-A5ED-FBFD2CC0769E}" type="slidenum">
              <a:rPr lang="fr-CA"/>
              <a:pPr>
                <a:defRPr/>
              </a:pPr>
              <a:t>‹#›</a:t>
            </a:fld>
            <a:endParaRPr lang="fr-CA"/>
          </a:p>
        </p:txBody>
      </p:sp>
    </p:spTree>
    <p:extLst>
      <p:ext uri="{BB962C8B-B14F-4D97-AF65-F5344CB8AC3E}">
        <p14:creationId xmlns:p14="http://schemas.microsoft.com/office/powerpoint/2010/main" val="1267160078"/>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theme" Target="../theme/theme5.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theme" Target="../theme/theme6.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theme" Target="../theme/theme7.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theme" Target="../theme/theme8.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9.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fr-CA" altLang="en-US"/>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fr-CA"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7CCF8B9F-0CB8-4ECF-8B52-DB4417A46DF2}" type="datetimeFigureOut">
              <a:rPr lang="fr-CA" altLang="en-US"/>
              <a:pPr>
                <a:defRPr/>
              </a:pPr>
              <a:t>2019-09-06</a:t>
            </a:fld>
            <a:endParaRPr lang="fr-CA"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anose="020F0502020204030204" pitchFamily="34" charset="0"/>
              </a:defRPr>
            </a:lvl1pPr>
          </a:lstStyle>
          <a:p>
            <a:pPr>
              <a:defRPr/>
            </a:pPr>
            <a:endParaRPr lang="fr-CA"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BC7439B4-A760-407B-8151-9B6EDA12B78E}" type="slidenum">
              <a:rPr lang="fr-CA" altLang="en-US"/>
              <a:pPr>
                <a:defRPr/>
              </a:pPr>
              <a:t>‹#›</a:t>
            </a:fld>
            <a:endParaRPr lang="fr-CA" altLang="en-US"/>
          </a:p>
        </p:txBody>
      </p:sp>
    </p:spTree>
  </p:cSld>
  <p:clrMap bg1="lt1" tx1="dk1" bg2="lt2" tx2="dk2" accent1="accent1" accent2="accent2" accent3="accent3" accent4="accent4" accent5="accent5" accent6="accent6" hlink="hlink" folHlink="folHlink"/>
  <p:sldLayoutIdLst>
    <p:sldLayoutId id="2147494837" r:id="rId1"/>
    <p:sldLayoutId id="2147494838" r:id="rId2"/>
    <p:sldLayoutId id="2147494839" r:id="rId3"/>
    <p:sldLayoutId id="2147494840" r:id="rId4"/>
    <p:sldLayoutId id="2147494841" r:id="rId5"/>
    <p:sldLayoutId id="2147494842" r:id="rId6"/>
    <p:sldLayoutId id="2147494843" r:id="rId7"/>
    <p:sldLayoutId id="2147494844" r:id="rId8"/>
    <p:sldLayoutId id="2147494845" r:id="rId9"/>
    <p:sldLayoutId id="2147494846" r:id="rId10"/>
    <p:sldLayoutId id="2147494847" r:id="rId11"/>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fr-CA" altLang="en-US"/>
          </a:p>
        </p:txBody>
      </p:sp>
      <p:sp>
        <p:nvSpPr>
          <p:cNvPr id="4099"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fr-CA"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ECF4C9E6-F59F-4E2F-822B-51F95B03BD24}" type="datetimeFigureOut">
              <a:rPr lang="fr-CA" altLang="en-US"/>
              <a:pPr>
                <a:defRPr/>
              </a:pPr>
              <a:t>2019-09-06</a:t>
            </a:fld>
            <a:endParaRPr lang="fr-CA"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anose="020F0502020204030204" pitchFamily="34" charset="0"/>
              </a:defRPr>
            </a:lvl1pPr>
          </a:lstStyle>
          <a:p>
            <a:pPr>
              <a:defRPr/>
            </a:pPr>
            <a:endParaRPr lang="fr-CA"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55333242-7E80-404E-95D1-F56EB55FEADF}" type="slidenum">
              <a:rPr lang="fr-CA" altLang="en-US"/>
              <a:pPr>
                <a:defRPr/>
              </a:pPr>
              <a:t>‹#›</a:t>
            </a:fld>
            <a:endParaRPr lang="fr-CA" altLang="en-US"/>
          </a:p>
        </p:txBody>
      </p:sp>
    </p:spTree>
  </p:cSld>
  <p:clrMap bg1="lt1" tx1="dk1" bg2="lt2" tx2="dk2" accent1="accent1" accent2="accent2" accent3="accent3" accent4="accent4" accent5="accent5" accent6="accent6" hlink="hlink" folHlink="folHlink"/>
  <p:sldLayoutIdLst>
    <p:sldLayoutId id="2147494848" r:id="rId1"/>
    <p:sldLayoutId id="2147494849" r:id="rId2"/>
    <p:sldLayoutId id="2147494850" r:id="rId3"/>
    <p:sldLayoutId id="2147494851" r:id="rId4"/>
    <p:sldLayoutId id="2147494852" r:id="rId5"/>
    <p:sldLayoutId id="2147494853" r:id="rId6"/>
    <p:sldLayoutId id="2147494854" r:id="rId7"/>
    <p:sldLayoutId id="2147494855" r:id="rId8"/>
    <p:sldLayoutId id="2147494856" r:id="rId9"/>
    <p:sldLayoutId id="2147494857" r:id="rId10"/>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fr-CA" altLang="en-US"/>
          </a:p>
        </p:txBody>
      </p:sp>
      <p:sp>
        <p:nvSpPr>
          <p:cNvPr id="5123"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fr-CA"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0487FE54-8144-476C-9362-E90C5CEB7701}" type="datetimeFigureOut">
              <a:rPr lang="fr-CA" altLang="en-US"/>
              <a:pPr>
                <a:defRPr/>
              </a:pPr>
              <a:t>2019-09-06</a:t>
            </a:fld>
            <a:endParaRPr lang="fr-CA"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anose="020F0502020204030204" pitchFamily="34" charset="0"/>
              </a:defRPr>
            </a:lvl1pPr>
          </a:lstStyle>
          <a:p>
            <a:pPr>
              <a:defRPr/>
            </a:pPr>
            <a:endParaRPr lang="fr-CA"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1C2E8BD7-2159-49EF-A353-FC704A2D2D59}" type="slidenum">
              <a:rPr lang="fr-CA" altLang="en-US"/>
              <a:pPr>
                <a:defRPr/>
              </a:pPr>
              <a:t>‹#›</a:t>
            </a:fld>
            <a:endParaRPr lang="fr-CA" altLang="en-US"/>
          </a:p>
        </p:txBody>
      </p:sp>
    </p:spTree>
  </p:cSld>
  <p:clrMap bg1="lt1" tx1="dk1" bg2="lt2" tx2="dk2" accent1="accent1" accent2="accent2" accent3="accent3" accent4="accent4" accent5="accent5" accent6="accent6" hlink="hlink" folHlink="folHlink"/>
  <p:sldLayoutIdLst>
    <p:sldLayoutId id="2147494858" r:id="rId1"/>
    <p:sldLayoutId id="2147494859" r:id="rId2"/>
    <p:sldLayoutId id="2147494860" r:id="rId3"/>
    <p:sldLayoutId id="2147494861" r:id="rId4"/>
    <p:sldLayoutId id="2147494862" r:id="rId5"/>
    <p:sldLayoutId id="2147494863" r:id="rId6"/>
    <p:sldLayoutId id="2147494864" r:id="rId7"/>
    <p:sldLayoutId id="2147494865" r:id="rId8"/>
    <p:sldLayoutId id="2147494866" r:id="rId9"/>
    <p:sldLayoutId id="2147494867" r:id="rId10"/>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fr-CA" altLang="en-US"/>
          </a:p>
        </p:txBody>
      </p:sp>
      <p:sp>
        <p:nvSpPr>
          <p:cNvPr id="614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fr-CA"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C8F0EAC4-2635-4D35-838A-DAC1E19FD147}" type="datetimeFigureOut">
              <a:rPr lang="fr-CA" altLang="en-US"/>
              <a:pPr>
                <a:defRPr/>
              </a:pPr>
              <a:t>2019-09-06</a:t>
            </a:fld>
            <a:endParaRPr lang="fr-CA"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anose="020F0502020204030204" pitchFamily="34" charset="0"/>
              </a:defRPr>
            </a:lvl1pPr>
          </a:lstStyle>
          <a:p>
            <a:pPr>
              <a:defRPr/>
            </a:pPr>
            <a:endParaRPr lang="fr-CA"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488713A6-9C4E-490B-99C4-13C0BBAD2C66}" type="slidenum">
              <a:rPr lang="fr-CA" altLang="en-US"/>
              <a:pPr>
                <a:defRPr/>
              </a:pPr>
              <a:t>‹#›</a:t>
            </a:fld>
            <a:endParaRPr lang="fr-CA" altLang="en-US"/>
          </a:p>
        </p:txBody>
      </p:sp>
    </p:spTree>
  </p:cSld>
  <p:clrMap bg1="lt1" tx1="dk1" bg2="lt2" tx2="dk2" accent1="accent1" accent2="accent2" accent3="accent3" accent4="accent4" accent5="accent5" accent6="accent6" hlink="hlink" folHlink="folHlink"/>
  <p:sldLayoutIdLst>
    <p:sldLayoutId id="2147494868" r:id="rId1"/>
    <p:sldLayoutId id="2147494869" r:id="rId2"/>
    <p:sldLayoutId id="2147494870" r:id="rId3"/>
    <p:sldLayoutId id="2147494871" r:id="rId4"/>
    <p:sldLayoutId id="2147494872" r:id="rId5"/>
    <p:sldLayoutId id="2147494873" r:id="rId6"/>
    <p:sldLayoutId id="2147494874" r:id="rId7"/>
    <p:sldLayoutId id="2147494875" r:id="rId8"/>
    <p:sldLayoutId id="2147494876" r:id="rId9"/>
    <p:sldLayoutId id="2147494877" r:id="rId10"/>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fr-CA" altLang="en-US"/>
          </a:p>
        </p:txBody>
      </p:sp>
      <p:sp>
        <p:nvSpPr>
          <p:cNvPr id="7171"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fr-CA"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96BC1FFE-660C-4F4C-AC98-E1CE1A7DFB67}" type="datetimeFigureOut">
              <a:rPr lang="fr-CA" altLang="en-US"/>
              <a:pPr>
                <a:defRPr/>
              </a:pPr>
              <a:t>2019-09-06</a:t>
            </a:fld>
            <a:endParaRPr lang="fr-CA"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anose="020F0502020204030204" pitchFamily="34" charset="0"/>
              </a:defRPr>
            </a:lvl1pPr>
          </a:lstStyle>
          <a:p>
            <a:pPr>
              <a:defRPr/>
            </a:pPr>
            <a:endParaRPr lang="fr-CA"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2A048B9E-A674-47E7-9234-03773F976AB2}" type="slidenum">
              <a:rPr lang="fr-CA" altLang="en-US"/>
              <a:pPr>
                <a:defRPr/>
              </a:pPr>
              <a:t>‹#›</a:t>
            </a:fld>
            <a:endParaRPr lang="fr-CA" altLang="en-US"/>
          </a:p>
        </p:txBody>
      </p:sp>
    </p:spTree>
  </p:cSld>
  <p:clrMap bg1="lt1" tx1="dk1" bg2="lt2" tx2="dk2" accent1="accent1" accent2="accent2" accent3="accent3" accent4="accent4" accent5="accent5" accent6="accent6" hlink="hlink" folHlink="folHlink"/>
  <p:sldLayoutIdLst>
    <p:sldLayoutId id="2147494878" r:id="rId1"/>
    <p:sldLayoutId id="2147494879" r:id="rId2"/>
    <p:sldLayoutId id="2147494880" r:id="rId3"/>
    <p:sldLayoutId id="2147494881" r:id="rId4"/>
    <p:sldLayoutId id="2147494882" r:id="rId5"/>
    <p:sldLayoutId id="2147494883" r:id="rId6"/>
    <p:sldLayoutId id="2147494884" r:id="rId7"/>
    <p:sldLayoutId id="2147494885" r:id="rId8"/>
    <p:sldLayoutId id="2147494886" r:id="rId9"/>
    <p:sldLayoutId id="2147494887" r:id="rId10"/>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fr-CA" altLang="en-US"/>
          </a:p>
        </p:txBody>
      </p:sp>
      <p:sp>
        <p:nvSpPr>
          <p:cNvPr id="819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fr-CA"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DA31E3F0-9AAD-4B89-B664-E9FAF999C509}" type="datetimeFigureOut">
              <a:rPr lang="fr-CA" altLang="en-US"/>
              <a:pPr>
                <a:defRPr/>
              </a:pPr>
              <a:t>2019-09-06</a:t>
            </a:fld>
            <a:endParaRPr lang="fr-CA"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anose="020F0502020204030204" pitchFamily="34" charset="0"/>
              </a:defRPr>
            </a:lvl1pPr>
          </a:lstStyle>
          <a:p>
            <a:pPr>
              <a:defRPr/>
            </a:pPr>
            <a:endParaRPr lang="fr-CA"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36D2FD3C-5534-4AB8-A8FD-8E507B686078}" type="slidenum">
              <a:rPr lang="fr-CA" altLang="en-US"/>
              <a:pPr>
                <a:defRPr/>
              </a:pPr>
              <a:t>‹#›</a:t>
            </a:fld>
            <a:endParaRPr lang="fr-CA" altLang="en-US"/>
          </a:p>
        </p:txBody>
      </p:sp>
    </p:spTree>
  </p:cSld>
  <p:clrMap bg1="lt1" tx1="dk1" bg2="lt2" tx2="dk2" accent1="accent1" accent2="accent2" accent3="accent3" accent4="accent4" accent5="accent5" accent6="accent6" hlink="hlink" folHlink="folHlink"/>
  <p:sldLayoutIdLst>
    <p:sldLayoutId id="2147494888" r:id="rId1"/>
    <p:sldLayoutId id="2147494889" r:id="rId2"/>
    <p:sldLayoutId id="2147494890" r:id="rId3"/>
    <p:sldLayoutId id="2147494891" r:id="rId4"/>
    <p:sldLayoutId id="2147494892" r:id="rId5"/>
    <p:sldLayoutId id="2147494893" r:id="rId6"/>
    <p:sldLayoutId id="2147494894" r:id="rId7"/>
    <p:sldLayoutId id="2147494895" r:id="rId8"/>
    <p:sldLayoutId id="2147494896" r:id="rId9"/>
    <p:sldLayoutId id="2147494897" r:id="rId10"/>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fr-CA" altLang="en-US"/>
          </a:p>
        </p:txBody>
      </p:sp>
      <p:sp>
        <p:nvSpPr>
          <p:cNvPr id="9219"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fr-CA"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98FB42E8-B251-4781-A6C2-5033CF971826}" type="datetimeFigureOut">
              <a:rPr lang="fr-CA" altLang="en-US"/>
              <a:pPr>
                <a:defRPr/>
              </a:pPr>
              <a:t>2019-09-06</a:t>
            </a:fld>
            <a:endParaRPr lang="fr-CA"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anose="020F0502020204030204" pitchFamily="34" charset="0"/>
              </a:defRPr>
            </a:lvl1pPr>
          </a:lstStyle>
          <a:p>
            <a:pPr>
              <a:defRPr/>
            </a:pPr>
            <a:endParaRPr lang="fr-CA"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961A0A17-B0B7-40D3-838D-18A920F611CC}" type="slidenum">
              <a:rPr lang="fr-CA" altLang="en-US"/>
              <a:pPr>
                <a:defRPr/>
              </a:pPr>
              <a:t>‹#›</a:t>
            </a:fld>
            <a:endParaRPr lang="fr-CA" altLang="en-US"/>
          </a:p>
        </p:txBody>
      </p:sp>
    </p:spTree>
  </p:cSld>
  <p:clrMap bg1="lt1" tx1="dk1" bg2="lt2" tx2="dk2" accent1="accent1" accent2="accent2" accent3="accent3" accent4="accent4" accent5="accent5" accent6="accent6" hlink="hlink" folHlink="folHlink"/>
  <p:sldLayoutIdLst>
    <p:sldLayoutId id="2147494898" r:id="rId1"/>
    <p:sldLayoutId id="2147494899" r:id="rId2"/>
    <p:sldLayoutId id="2147494900" r:id="rId3"/>
    <p:sldLayoutId id="2147494901" r:id="rId4"/>
    <p:sldLayoutId id="2147494902" r:id="rId5"/>
    <p:sldLayoutId id="2147494903" r:id="rId6"/>
    <p:sldLayoutId id="2147494904" r:id="rId7"/>
    <p:sldLayoutId id="2147494905" r:id="rId8"/>
    <p:sldLayoutId id="2147494906" r:id="rId9"/>
    <p:sldLayoutId id="2147494907" r:id="rId10"/>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fr-CA" altLang="en-US"/>
          </a:p>
        </p:txBody>
      </p:sp>
      <p:sp>
        <p:nvSpPr>
          <p:cNvPr id="10243"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fr-CA"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3438935C-7E69-4867-9DA6-426FB4FCEAD2}" type="datetimeFigureOut">
              <a:rPr lang="fr-CA" altLang="en-US"/>
              <a:pPr>
                <a:defRPr/>
              </a:pPr>
              <a:t>2019-09-06</a:t>
            </a:fld>
            <a:endParaRPr lang="fr-CA"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898989"/>
                </a:solidFill>
                <a:latin typeface="Calibri" panose="020F0502020204030204" pitchFamily="34" charset="0"/>
              </a:defRPr>
            </a:lvl1pPr>
          </a:lstStyle>
          <a:p>
            <a:pPr>
              <a:defRPr/>
            </a:pPr>
            <a:endParaRPr lang="fr-CA"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F5B2798C-5CFE-4E1B-B1AC-BFFB42401203}" type="slidenum">
              <a:rPr lang="fr-CA" altLang="en-US"/>
              <a:pPr>
                <a:defRPr/>
              </a:pPr>
              <a:t>‹#›</a:t>
            </a:fld>
            <a:endParaRPr lang="fr-CA" altLang="en-US"/>
          </a:p>
        </p:txBody>
      </p:sp>
    </p:spTree>
  </p:cSld>
  <p:clrMap bg1="lt1" tx1="dk1" bg2="lt2" tx2="dk2" accent1="accent1" accent2="accent2" accent3="accent3" accent4="accent4" accent5="accent5" accent6="accent6" hlink="hlink" folHlink="folHlink"/>
  <p:sldLayoutIdLst>
    <p:sldLayoutId id="2147494908" r:id="rId1"/>
    <p:sldLayoutId id="2147494909" r:id="rId2"/>
    <p:sldLayoutId id="2147494910" r:id="rId3"/>
    <p:sldLayoutId id="2147494911" r:id="rId4"/>
    <p:sldLayoutId id="2147494912" r:id="rId5"/>
    <p:sldLayoutId id="2147494913" r:id="rId6"/>
    <p:sldLayoutId id="2147494914" r:id="rId7"/>
    <p:sldLayoutId id="2147494915" r:id="rId8"/>
    <p:sldLayoutId id="2147494916" r:id="rId9"/>
    <p:sldLayoutId id="2147494917" r:id="rId10"/>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fr-CA"/>
          </a:p>
        </p:txBody>
      </p:sp>
      <p:sp>
        <p:nvSpPr>
          <p:cNvPr id="1126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cs typeface="+mn-cs"/>
              </a:defRPr>
            </a:lvl1pPr>
          </a:lstStyle>
          <a:p>
            <a:pPr>
              <a:defRPr/>
            </a:pPr>
            <a:fld id="{24839D9E-6F68-4BF8-8F68-C5C1A0CF6F47}" type="datetimeFigureOut">
              <a:rPr lang="fr-CA"/>
              <a:pPr>
                <a:defRPr/>
              </a:pPr>
              <a:t>2019-09-06</a:t>
            </a:fld>
            <a:endParaRPr lang="fr-CA"/>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cs typeface="+mn-cs"/>
              </a:defRPr>
            </a:lvl1pPr>
          </a:lstStyle>
          <a:p>
            <a:pPr>
              <a:defRPr/>
            </a:pPr>
            <a:endParaRPr lang="fr-CA"/>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cs typeface="+mn-cs"/>
              </a:defRPr>
            </a:lvl1pPr>
          </a:lstStyle>
          <a:p>
            <a:pPr>
              <a:defRPr/>
            </a:pPr>
            <a:fld id="{6E9B5AEB-4951-4F1C-B01D-61FC37B7DFF0}" type="slidenum">
              <a:rPr lang="fr-CA"/>
              <a:pPr>
                <a:defRPr/>
              </a:pPr>
              <a:t>‹#›</a:t>
            </a:fld>
            <a:endParaRPr lang="fr-CA"/>
          </a:p>
        </p:txBody>
      </p:sp>
    </p:spTree>
  </p:cSld>
  <p:clrMap bg1="lt1" tx1="dk1" bg2="lt2" tx2="dk2" accent1="accent1" accent2="accent2" accent3="accent3" accent4="accent4" accent5="accent5" accent6="accent6" hlink="hlink" folHlink="folHlink"/>
  <p:sldLayoutIdLst>
    <p:sldLayoutId id="2147494918" r:id="rId1"/>
    <p:sldLayoutId id="2147494919" r:id="rId2"/>
    <p:sldLayoutId id="2147494920" r:id="rId3"/>
    <p:sldLayoutId id="2147494921" r:id="rId4"/>
    <p:sldLayoutId id="2147494922" r:id="rId5"/>
    <p:sldLayoutId id="2147494923" r:id="rId6"/>
    <p:sldLayoutId id="2147494924" r:id="rId7"/>
    <p:sldLayoutId id="2147494925" r:id="rId8"/>
    <p:sldLayoutId id="2147494926" r:id="rId9"/>
    <p:sldLayoutId id="2147494927" r:id="rId10"/>
    <p:sldLayoutId id="2147494928" r:id="rId11"/>
  </p:sldLayoutIdLst>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8.xml"/><Relationship Id="rId6" Type="http://schemas.openxmlformats.org/officeDocument/2006/relationships/image" Target="../media/image16.jpe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7.jxr"/></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8.xml"/><Relationship Id="rId6" Type="http://schemas.openxmlformats.org/officeDocument/2006/relationships/image" Target="../media/image18.jpe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9.jxr"/></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8.xml"/><Relationship Id="rId6" Type="http://schemas.openxmlformats.org/officeDocument/2006/relationships/image" Target="../media/image20.jpe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1.jxr"/></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88.xml"/><Relationship Id="rId5" Type="http://schemas.openxmlformats.org/officeDocument/2006/relationships/image" Target="../media/image22.jpe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3.jxr"/></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8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6.jxr"/></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8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1.jxr"/></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8.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3.jxr"/></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88.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harmacie final 3-windows">
            <a:hlinkClick r:id="" action="ppaction://media"/>
            <a:extLst>
              <a:ext uri="{FF2B5EF4-FFF2-40B4-BE49-F238E27FC236}">
                <a16:creationId xmlns:a16="http://schemas.microsoft.com/office/drawing/2014/main" id="{16C304A4-7C1B-424B-9513-4201EFF53C1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68482057"/>
      </p:ext>
    </p:extLst>
  </p:cSld>
  <p:clrMapOvr>
    <a:masterClrMapping/>
  </p:clrMapOvr>
  <mc:AlternateContent xmlns:mc="http://schemas.openxmlformats.org/markup-compatibility/2006" xmlns:p14="http://schemas.microsoft.com/office/powerpoint/2010/main">
    <mc:Choice Requires="p14">
      <p:transition spd="slow" p14:dur="2000" advClick="0" advTm="115080"/>
    </mc:Choice>
    <mc:Fallback xmlns="">
      <p:transition spd="slow" advClick="0" advTm="1150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39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477126" y="-18278"/>
            <a:ext cx="4720086" cy="760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CA" altLang="en-US" sz="1800">
              <a:solidFill>
                <a:srgbClr val="0000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5663" y="-18278"/>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3662541"/>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CA" altLang="en-US" sz="4000" b="1" dirty="0">
                <a:effectLst>
                  <a:outerShdw blurRad="38100" dist="38100" dir="2700000" algn="tl">
                    <a:srgbClr val="FFFFFF"/>
                  </a:outerShdw>
                </a:effectLst>
                <a:latin typeface="Univers-Light-Normal" pitchFamily="2" charset="0"/>
                <a:ea typeface="jpn_boot"/>
                <a:cs typeface="jpn_boot"/>
              </a:rPr>
              <a:t>Collecte de déchets biomédicaux</a:t>
            </a:r>
          </a:p>
          <a:p>
            <a:pPr algn="just" eaLnBrk="1" hangingPunct="1">
              <a:defRPr/>
            </a:pPr>
            <a:endParaRPr lang="fr-CA" altLang="en-US" sz="2400" b="1" dirty="0">
              <a:effectLst>
                <a:outerShdw blurRad="38100" dist="38100" dir="2700000" algn="tl">
                  <a:srgbClr val="FFFFFF"/>
                </a:outerShdw>
              </a:effectLst>
              <a:latin typeface="Univers-Light-Normal" pitchFamily="2" charset="0"/>
              <a:ea typeface="jpn_boot"/>
              <a:cs typeface="jpn_boot"/>
            </a:endParaRPr>
          </a:p>
          <a:p>
            <a:pPr algn="just" eaLnBrk="1" hangingPunct="1">
              <a:defRPr/>
            </a:pPr>
            <a:r>
              <a:rPr lang="fr-CA" altLang="en-US" sz="2400" b="1" dirty="0">
                <a:latin typeface="Univers-Light-Normal" pitchFamily="2" charset="0"/>
                <a:ea typeface="jpn_boot"/>
                <a:cs typeface="jpn_boot"/>
              </a:rPr>
              <a:t>Contamination biologique? Danger pour la santé?</a:t>
            </a:r>
          </a:p>
          <a:p>
            <a:pPr algn="just" eaLnBrk="1" hangingPunct="1">
              <a:defRPr/>
            </a:pPr>
            <a:endParaRPr lang="fr-CA" altLang="en-US" sz="2400" b="1" dirty="0">
              <a:latin typeface="Univers-Light-Normal" pitchFamily="2" charset="0"/>
              <a:ea typeface="jpn_boot"/>
              <a:cs typeface="jpn_boot"/>
            </a:endParaRPr>
          </a:p>
          <a:p>
            <a:pPr algn="just" eaLnBrk="1" hangingPunct="1">
              <a:defRPr/>
            </a:pPr>
            <a:r>
              <a:rPr lang="fr-CA" altLang="en-US" sz="2400" b="1" dirty="0">
                <a:latin typeface="Univers-Light-Normal" pitchFamily="2" charset="0"/>
                <a:ea typeface="jpn_boot"/>
                <a:cs typeface="jpn_boot"/>
              </a:rPr>
              <a:t>La collecte de déchets biomédicaux de notre pharmacie est  À VOTRE SERVICE.</a:t>
            </a:r>
          </a:p>
          <a:p>
            <a:pPr algn="just" eaLnBrk="1" hangingPunct="1">
              <a:defRPr/>
            </a:pPr>
            <a:endParaRPr lang="fr-CA" altLang="en-US" sz="2400" b="1" dirty="0">
              <a:latin typeface="Univers-Light-Normal" pitchFamily="2" charset="0"/>
              <a:ea typeface="jpn_boot"/>
              <a:cs typeface="jpn_boot"/>
            </a:endParaRPr>
          </a:p>
          <a:p>
            <a:pPr algn="just" eaLnBrk="1" hangingPunct="1">
              <a:defRPr/>
            </a:pPr>
            <a:r>
              <a:rPr lang="en-CA" altLang="en-US" sz="2400" b="1" dirty="0" err="1">
                <a:latin typeface="Univers-Light-Normal" pitchFamily="2" charset="0"/>
              </a:rPr>
              <a:t>Vous</a:t>
            </a:r>
            <a:r>
              <a:rPr lang="en-CA" altLang="en-US" sz="2400" b="1" dirty="0">
                <a:latin typeface="Univers-Light-Normal" pitchFamily="2" charset="0"/>
              </a:rPr>
              <a:t> </a:t>
            </a:r>
            <a:r>
              <a:rPr lang="en-CA" altLang="en-US" sz="2400" b="1" dirty="0" err="1">
                <a:latin typeface="Univers-Light-Normal" pitchFamily="2" charset="0"/>
              </a:rPr>
              <a:t>pouvez</a:t>
            </a:r>
            <a:r>
              <a:rPr lang="en-CA" altLang="en-US" sz="2400" b="1" dirty="0">
                <a:latin typeface="Univers-Light-Normal" pitchFamily="2" charset="0"/>
              </a:rPr>
              <a:t> </a:t>
            </a:r>
            <a:r>
              <a:rPr lang="en-CA" altLang="en-US" sz="2400" b="1" dirty="0" err="1">
                <a:latin typeface="Univers-Light-Normal" pitchFamily="2" charset="0"/>
              </a:rPr>
              <a:t>l’amener</a:t>
            </a:r>
            <a:r>
              <a:rPr lang="en-CA" altLang="en-US" sz="2400" b="1" dirty="0">
                <a:latin typeface="Univers-Light-Normal" pitchFamily="2" charset="0"/>
              </a:rPr>
              <a:t> à </a:t>
            </a:r>
            <a:r>
              <a:rPr lang="en-CA" altLang="en-US" sz="2400" b="1" dirty="0" err="1">
                <a:latin typeface="Univers-Light-Normal" pitchFamily="2" charset="0"/>
              </a:rPr>
              <a:t>notre</a:t>
            </a:r>
            <a:r>
              <a:rPr lang="en-CA" altLang="en-US" sz="2400" b="1" dirty="0">
                <a:latin typeface="Univers-Light-Normal" pitchFamily="2" charset="0"/>
              </a:rPr>
              <a:t> </a:t>
            </a:r>
            <a:r>
              <a:rPr lang="en-CA" altLang="en-US" sz="2400" b="1" dirty="0" err="1">
                <a:latin typeface="Univers-Light-Normal" pitchFamily="2" charset="0"/>
              </a:rPr>
              <a:t>pharmacie</a:t>
            </a:r>
            <a:r>
              <a:rPr lang="en-CA" altLang="en-US" sz="2400" b="1" dirty="0">
                <a:latin typeface="Univers-Light-Normal" pitchFamily="2" charset="0"/>
              </a:rPr>
              <a:t>. </a:t>
            </a:r>
          </a:p>
          <a:p>
            <a:pPr algn="just" eaLnBrk="1" hangingPunct="1">
              <a:defRPr/>
            </a:pPr>
            <a:r>
              <a:rPr lang="en-CA" altLang="en-US" sz="2400" b="1" dirty="0" err="1">
                <a:latin typeface="Univers-Light-Normal" pitchFamily="2" charset="0"/>
              </a:rPr>
              <a:t>Vous</a:t>
            </a:r>
            <a:r>
              <a:rPr lang="en-CA" altLang="en-US" sz="2400" b="1" dirty="0">
                <a:latin typeface="Univers-Light-Normal" pitchFamily="2" charset="0"/>
              </a:rPr>
              <a:t> le </a:t>
            </a:r>
            <a:r>
              <a:rPr lang="en-CA" altLang="en-US" sz="2400" b="1" dirty="0" err="1">
                <a:latin typeface="Univers-Light-Normal" pitchFamily="2" charset="0"/>
              </a:rPr>
              <a:t>disposez</a:t>
            </a:r>
            <a:r>
              <a:rPr lang="en-CA" altLang="en-US" sz="2400" b="1" dirty="0">
                <a:latin typeface="Univers-Light-Normal" pitchFamily="2" charset="0"/>
              </a:rPr>
              <a:t> </a:t>
            </a:r>
            <a:r>
              <a:rPr lang="en-CA" altLang="en-US" sz="2400" b="1" dirty="0" err="1">
                <a:latin typeface="Univers-Light-Normal" pitchFamily="2" charset="0"/>
              </a:rPr>
              <a:t>ainsi</a:t>
            </a:r>
            <a:r>
              <a:rPr lang="en-CA" altLang="en-US" sz="2400" b="1" dirty="0">
                <a:latin typeface="Univers-Light-Normal" pitchFamily="2" charset="0"/>
              </a:rPr>
              <a:t> de </a:t>
            </a:r>
            <a:r>
              <a:rPr lang="en-CA" altLang="en-US" sz="2400" b="1" dirty="0" err="1">
                <a:latin typeface="Univers-Light-Normal" pitchFamily="2" charset="0"/>
              </a:rPr>
              <a:t>façon</a:t>
            </a:r>
            <a:r>
              <a:rPr lang="en-CA" altLang="en-US" sz="2400" b="1" dirty="0">
                <a:latin typeface="Univers-Light-Normal" pitchFamily="2" charset="0"/>
              </a:rPr>
              <a:t> </a:t>
            </a:r>
            <a:r>
              <a:rPr lang="en-CA" altLang="en-US" sz="2400" b="1" dirty="0" err="1">
                <a:latin typeface="Univers-Light-Normal" pitchFamily="2" charset="0"/>
              </a:rPr>
              <a:t>sécuritaire</a:t>
            </a:r>
            <a:r>
              <a:rPr lang="en-CA" altLang="en-US" sz="2400" b="1" dirty="0">
                <a:latin typeface="Univers-Light-Normal" pitchFamily="2" charset="0"/>
              </a:rPr>
              <a:t> et </a:t>
            </a:r>
            <a:r>
              <a:rPr lang="en-CA" altLang="en-US" sz="2400" b="1" dirty="0" err="1">
                <a:latin typeface="Univers-Light-Normal" pitchFamily="2" charset="0"/>
              </a:rPr>
              <a:t>environnementale</a:t>
            </a:r>
            <a:r>
              <a:rPr lang="en-CA" altLang="en-US" sz="2400" b="1" dirty="0">
                <a:latin typeface="Univers-Light-Normal" pitchFamily="2" charset="0"/>
              </a:rPr>
              <a:t>.</a:t>
            </a:r>
            <a:endParaRPr lang="fr-CA" altLang="en-US" sz="2400" b="1" dirty="0">
              <a:latin typeface="Univers-Light-Normal" pitchFamily="2" charset="0"/>
              <a:ea typeface="jpn_boot"/>
              <a:cs typeface="jpn_boot"/>
            </a:endParaRPr>
          </a:p>
        </p:txBody>
      </p:sp>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eaLnBrk="1" fontAlgn="auto" hangingPunct="1">
              <a:spcBef>
                <a:spcPts val="0"/>
              </a:spcBef>
              <a:spcAft>
                <a:spcPts val="0"/>
              </a:spcAft>
              <a:defRPr/>
            </a:pPr>
            <a:r>
              <a:rPr lang="fr-CA" b="1" dirty="0">
                <a:solidFill>
                  <a:schemeClr val="bg1"/>
                </a:solidFill>
                <a:latin typeface="Univers-Light-Normal" pitchFamily="2" charset="0"/>
                <a:cs typeface="+mn-cs"/>
              </a:rPr>
              <a:t>PHARMACIE</a:t>
            </a:r>
          </a:p>
          <a:p>
            <a:pPr eaLnBrk="1" fontAlgn="auto" hangingPunct="1">
              <a:spcBef>
                <a:spcPts val="0"/>
              </a:spcBef>
              <a:spcAft>
                <a:spcPts val="0"/>
              </a:spcAft>
              <a:defRPr/>
            </a:pPr>
            <a:r>
              <a:rPr lang="fr-CA" b="1" dirty="0">
                <a:solidFill>
                  <a:schemeClr val="bg1"/>
                </a:solidFill>
                <a:latin typeface="Univers-Light-Normal" pitchFamily="2" charset="0"/>
                <a:cs typeface="+mn-cs"/>
              </a:rPr>
              <a:t>DINH HIEU LUU,</a:t>
            </a:r>
          </a:p>
          <a:p>
            <a:pPr eaLnBrk="1" fontAlgn="auto" hangingPunct="1">
              <a:spcBef>
                <a:spcPts val="0"/>
              </a:spcBef>
              <a:spcAft>
                <a:spcPts val="0"/>
              </a:spcAft>
              <a:defRPr/>
            </a:pPr>
            <a:r>
              <a:rPr lang="fr-CA" b="1" dirty="0">
                <a:solidFill>
                  <a:schemeClr val="bg1"/>
                </a:solidFill>
                <a:latin typeface="Univers-Light-Normal" pitchFamily="2" charset="0"/>
                <a:cs typeface="+mn-cs"/>
              </a:rPr>
              <a:t>PHARMACIEN INC.</a:t>
            </a:r>
          </a:p>
        </p:txBody>
      </p:sp>
      <p:sp>
        <p:nvSpPr>
          <p:cNvPr id="13" name="TextBox 12"/>
          <p:cNvSpPr txBox="1"/>
          <p:nvPr/>
        </p:nvSpPr>
        <p:spPr>
          <a:xfrm>
            <a:off x="7943120" y="96327"/>
            <a:ext cx="3792537" cy="646331"/>
          </a:xfrm>
          <a:prstGeom prst="rect">
            <a:avLst/>
          </a:prstGeom>
          <a:noFill/>
        </p:spPr>
        <p:txBody>
          <a:bodyPr>
            <a:spAutoFit/>
          </a:bodyPr>
          <a:lstStyle/>
          <a:p>
            <a:pPr algn="ctr" eaLnBrk="1" fontAlgn="auto" hangingPunct="1">
              <a:spcBef>
                <a:spcPts val="0"/>
              </a:spcBef>
              <a:spcAft>
                <a:spcPts val="0"/>
              </a:spcAft>
              <a:defRPr/>
            </a:pPr>
            <a:r>
              <a:rPr lang="fr-CA" sz="3600" b="1" spc="-150" dirty="0">
                <a:solidFill>
                  <a:schemeClr val="bg1"/>
                </a:solidFill>
                <a:latin typeface="Univers-Light-Normal" pitchFamily="2" charset="0"/>
              </a:rPr>
              <a:t>À votre service.</a:t>
            </a:r>
          </a:p>
        </p:txBody>
      </p:sp>
      <p:pic>
        <p:nvPicPr>
          <p:cNvPr id="16" name="Picture 16" descr="BiohazardB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5" y="2682826"/>
            <a:ext cx="21288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977044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2000"/>
                                        <p:tgtEl>
                                          <p:spTgt spid="1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3970318"/>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CA" sz="2800" dirty="0">
                <a:solidFill>
                  <a:srgbClr val="000000"/>
                </a:solidFill>
              </a:rPr>
              <a:t>DESSINE-MOI UN DIMANCHE</a:t>
            </a:r>
            <a:endParaRPr kumimoji="0" lang="en-CA"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r>
              <a:rPr lang="fr-CA" sz="2800" b="1" dirty="0">
                <a:solidFill>
                  <a:prstClr val="black"/>
                </a:solidFill>
              </a:rPr>
              <a:t>La chimie du </a:t>
            </a:r>
            <a:r>
              <a:rPr lang="fr-CA" sz="2800" b="1" dirty="0" err="1">
                <a:solidFill>
                  <a:prstClr val="black"/>
                </a:solidFill>
              </a:rPr>
              <a:t>Ritalin</a:t>
            </a:r>
            <a:endParaRPr lang="fr-CA" sz="2800" b="1" dirty="0">
              <a:solidFill>
                <a:prstClr val="black"/>
              </a:solidFill>
            </a:endParaRPr>
          </a:p>
          <a:p>
            <a:pPr lvl="0"/>
            <a:endParaRPr kumimoji="0" lang="fr-CA"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lgn="just"/>
            <a:r>
              <a:rPr lang="fr-CA" sz="2800" dirty="0">
                <a:solidFill>
                  <a:prstClr val="black"/>
                </a:solidFill>
              </a:rPr>
              <a:t>Le </a:t>
            </a:r>
            <a:r>
              <a:rPr lang="fr-CA" sz="2800" dirty="0" err="1">
                <a:solidFill>
                  <a:prstClr val="black"/>
                </a:solidFill>
              </a:rPr>
              <a:t>Ritalin</a:t>
            </a:r>
            <a:r>
              <a:rPr lang="fr-CA" sz="2800" dirty="0">
                <a:solidFill>
                  <a:prstClr val="black"/>
                </a:solidFill>
              </a:rPr>
              <a:t>, de son vrai nom méthylphénidate, est une substance de synthèse qui a des effets neurostimulants (psychostimulants). Il fait accroître le taux de dopamine dans le cerveau, augmentant ainsi le niveau d'alerte et favorisant les apprentissages.</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0" y="2682826"/>
            <a:ext cx="2125663" cy="1195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24680" y="3930424"/>
            <a:ext cx="111440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eaLnBrk="1" hangingPunct="1">
              <a:spcBef>
                <a:spcPct val="0"/>
              </a:spcBef>
              <a:buNone/>
              <a:defRPr/>
            </a:pPr>
            <a:r>
              <a:rPr kumimoji="0" lang="en-CA" sz="8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a:t>
            </a:r>
            <a:r>
              <a:rPr lang="fr-FR" sz="800" b="1" dirty="0" err="1">
                <a:solidFill>
                  <a:prstClr val="black"/>
                </a:solidFill>
                <a:latin typeface="Univers-Light-Normal" pitchFamily="2" charset="0"/>
              </a:rPr>
              <a:t>iStock</a:t>
            </a:r>
            <a:r>
              <a:rPr lang="fr-FR" sz="800" b="1" dirty="0">
                <a:solidFill>
                  <a:prstClr val="black"/>
                </a:solidFill>
                <a:latin typeface="Univers-Light-Normal" pitchFamily="2" charset="0"/>
              </a:rPr>
              <a:t> / piotr290</a:t>
            </a:r>
            <a:endParaRPr kumimoji="0" lang="fr-FR" sz="800" b="1" i="0" u="none" strike="noStrike" kern="1200" cap="none" spc="0" normalizeH="0" baseline="0" noProof="0" dirty="0">
              <a:ln>
                <a:noFill/>
              </a:ln>
              <a:solidFill>
                <a:prstClr val="black"/>
              </a:solidFill>
              <a:effectLst/>
              <a:uLnTx/>
              <a:uFillTx/>
              <a:latin typeface="Univers-Light-Normal"/>
              <a:ea typeface="+mn-ea"/>
              <a:cs typeface="Arial" panose="020B0604020202020204" pitchFamily="34" charset="0"/>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53299712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471914" y="-17513"/>
            <a:ext cx="4720086" cy="75753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CA" altLang="en-US" sz="1800">
              <a:solidFill>
                <a:srgbClr val="0000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5663" y="-17512"/>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4031873"/>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CA" altLang="en-US" sz="4000" b="1" dirty="0">
                <a:solidFill>
                  <a:srgbClr val="000000"/>
                </a:solidFill>
                <a:latin typeface="Univers-Light-Normal" pitchFamily="2" charset="0"/>
                <a:ea typeface="jpn_boot"/>
                <a:cs typeface="jpn_boot"/>
              </a:rPr>
              <a:t>Collecte de médicaments périmés</a:t>
            </a:r>
          </a:p>
          <a:p>
            <a:pPr algn="just" eaLnBrk="1" hangingPunct="1">
              <a:defRPr/>
            </a:pPr>
            <a:endParaRPr lang="fr-CA" altLang="en-US" sz="2400" b="1" dirty="0">
              <a:solidFill>
                <a:srgbClr val="000000"/>
              </a:solidFill>
              <a:latin typeface="Univers-Light-Normal" pitchFamily="2" charset="0"/>
              <a:ea typeface="jpn_boot"/>
              <a:cs typeface="jpn_boot"/>
            </a:endParaRPr>
          </a:p>
          <a:p>
            <a:pPr algn="just" eaLnBrk="1" hangingPunct="1">
              <a:defRPr/>
            </a:pPr>
            <a:r>
              <a:rPr lang="fr-CA" altLang="en-US" sz="2400" b="1" dirty="0">
                <a:solidFill>
                  <a:srgbClr val="000000"/>
                </a:solidFill>
                <a:latin typeface="Univers-Light-Normal" pitchFamily="2" charset="0"/>
                <a:ea typeface="jpn_boot"/>
                <a:cs typeface="jpn_boot"/>
              </a:rPr>
              <a:t>Ménage de l’armoire de pharmacie? Médicaments périmés? </a:t>
            </a:r>
            <a:r>
              <a:rPr lang="fr-CA" altLang="en-US" sz="2400" b="1" dirty="0" err="1">
                <a:solidFill>
                  <a:srgbClr val="000000"/>
                </a:solidFill>
                <a:latin typeface="Univers-Light-Normal" pitchFamily="2" charset="0"/>
                <a:ea typeface="jpn_boot"/>
                <a:cs typeface="jpn_boot"/>
              </a:rPr>
              <a:t>Médi-caments</a:t>
            </a:r>
            <a:r>
              <a:rPr lang="fr-CA" altLang="en-US" sz="2400" b="1" dirty="0">
                <a:solidFill>
                  <a:srgbClr val="000000"/>
                </a:solidFill>
                <a:latin typeface="Univers-Light-Normal" pitchFamily="2" charset="0"/>
                <a:ea typeface="jpn_boot"/>
                <a:cs typeface="jpn_boot"/>
              </a:rPr>
              <a:t> d’ordonnances inutilisés?</a:t>
            </a:r>
          </a:p>
          <a:p>
            <a:pPr algn="just" eaLnBrk="1" hangingPunct="1">
              <a:defRPr/>
            </a:pPr>
            <a:endParaRPr lang="fr-CA" altLang="en-US" sz="2400" b="1" dirty="0">
              <a:solidFill>
                <a:srgbClr val="000000"/>
              </a:solidFill>
              <a:latin typeface="Univers-Light-Normal" pitchFamily="2" charset="0"/>
              <a:ea typeface="jpn_boot"/>
              <a:cs typeface="jpn_boot"/>
            </a:endParaRPr>
          </a:p>
          <a:p>
            <a:pPr algn="ctr" eaLnBrk="1" hangingPunct="1">
              <a:defRPr/>
            </a:pPr>
            <a:r>
              <a:rPr lang="fr-CA" altLang="en-US" sz="2400" b="1" dirty="0">
                <a:solidFill>
                  <a:srgbClr val="000000"/>
                </a:solidFill>
                <a:latin typeface="Univers-Light-Normal" pitchFamily="2" charset="0"/>
                <a:ea typeface="jpn_boot"/>
                <a:cs typeface="jpn_boot"/>
              </a:rPr>
              <a:t>La collecte de médicaments périmés de notre pharmacie est :</a:t>
            </a:r>
          </a:p>
          <a:p>
            <a:pPr algn="ctr" eaLnBrk="1" hangingPunct="1">
              <a:defRPr/>
            </a:pPr>
            <a:r>
              <a:rPr lang="fr-CA" altLang="en-US" sz="2400" b="1" dirty="0">
                <a:solidFill>
                  <a:srgbClr val="000000"/>
                </a:solidFill>
                <a:latin typeface="Univers-Light-Normal" pitchFamily="2" charset="0"/>
                <a:ea typeface="jpn_boot"/>
                <a:cs typeface="jpn_boot"/>
              </a:rPr>
              <a:t>À VOTRE SERVICE.</a:t>
            </a:r>
          </a:p>
          <a:p>
            <a:pPr algn="just" eaLnBrk="1" hangingPunct="1">
              <a:defRPr/>
            </a:pPr>
            <a:endParaRPr lang="fr-CA" altLang="en-US" sz="2400" b="1" dirty="0">
              <a:solidFill>
                <a:srgbClr val="000000"/>
              </a:solidFill>
              <a:latin typeface="Univers-Light-Normal" pitchFamily="2" charset="0"/>
              <a:ea typeface="jpn_boot"/>
              <a:cs typeface="jpn_boot"/>
            </a:endParaRPr>
          </a:p>
          <a:p>
            <a:pPr algn="just" eaLnBrk="1" hangingPunct="1">
              <a:defRPr/>
            </a:pPr>
            <a:r>
              <a:rPr lang="en-CA" altLang="en-US" sz="2400" b="1" dirty="0" err="1">
                <a:solidFill>
                  <a:srgbClr val="000000"/>
                </a:solidFill>
                <a:latin typeface="Univers-Light-Normal" pitchFamily="2" charset="0"/>
              </a:rPr>
              <a:t>Vous</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diminuez</a:t>
            </a:r>
            <a:r>
              <a:rPr lang="en-CA" altLang="en-US" sz="2400" b="1" dirty="0">
                <a:solidFill>
                  <a:srgbClr val="000000"/>
                </a:solidFill>
                <a:latin typeface="Univers-Light-Normal" pitchFamily="2" charset="0"/>
              </a:rPr>
              <a:t> les </a:t>
            </a:r>
            <a:r>
              <a:rPr lang="en-CA" altLang="en-US" sz="2400" b="1" dirty="0" err="1">
                <a:solidFill>
                  <a:srgbClr val="000000"/>
                </a:solidFill>
                <a:latin typeface="Univers-Light-Normal" pitchFamily="2" charset="0"/>
              </a:rPr>
              <a:t>risques</a:t>
            </a:r>
            <a:r>
              <a:rPr lang="en-CA" altLang="en-US" sz="2400" b="1" dirty="0">
                <a:solidFill>
                  <a:srgbClr val="000000"/>
                </a:solidFill>
                <a:latin typeface="Univers-Light-Normal" pitchFamily="2" charset="0"/>
              </a:rPr>
              <a:t> de </a:t>
            </a:r>
            <a:r>
              <a:rPr lang="en-CA" altLang="en-US" sz="2400" b="1" dirty="0" err="1">
                <a:solidFill>
                  <a:srgbClr val="000000"/>
                </a:solidFill>
                <a:latin typeface="Univers-Light-Normal" pitchFamily="2" charset="0"/>
              </a:rPr>
              <a:t>votre</a:t>
            </a:r>
            <a:r>
              <a:rPr lang="en-CA" altLang="en-US" sz="2400" b="1" dirty="0">
                <a:solidFill>
                  <a:srgbClr val="000000"/>
                </a:solidFill>
                <a:latin typeface="Univers-Light-Normal" pitchFamily="2" charset="0"/>
              </a:rPr>
              <a:t> santé et </a:t>
            </a:r>
            <a:r>
              <a:rPr lang="en-CA" altLang="en-US" sz="2400" b="1" dirty="0" err="1">
                <a:solidFill>
                  <a:srgbClr val="000000"/>
                </a:solidFill>
                <a:latin typeface="Univers-Light-Normal" pitchFamily="2" charset="0"/>
              </a:rPr>
              <a:t>vous</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protégez</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l’envi-ronnement</a:t>
            </a:r>
            <a:r>
              <a:rPr lang="en-CA" altLang="en-US" sz="2400" b="1" dirty="0">
                <a:solidFill>
                  <a:srgbClr val="000000"/>
                </a:solidFill>
                <a:latin typeface="Univers-Light-Normal" pitchFamily="2" charset="0"/>
              </a:rPr>
              <a:t> en les </a:t>
            </a:r>
            <a:r>
              <a:rPr lang="en-CA" altLang="en-US" sz="2400" b="1" dirty="0" err="1">
                <a:solidFill>
                  <a:srgbClr val="000000"/>
                </a:solidFill>
                <a:latin typeface="Univers-Light-Normal" pitchFamily="2" charset="0"/>
              </a:rPr>
              <a:t>portant</a:t>
            </a:r>
            <a:r>
              <a:rPr lang="en-CA" altLang="en-US" sz="2400" b="1" dirty="0">
                <a:solidFill>
                  <a:srgbClr val="000000"/>
                </a:solidFill>
                <a:latin typeface="Univers-Light-Normal" pitchFamily="2" charset="0"/>
              </a:rPr>
              <a:t> à </a:t>
            </a:r>
            <a:r>
              <a:rPr lang="en-CA" altLang="en-US" sz="2400" b="1" dirty="0" err="1">
                <a:solidFill>
                  <a:srgbClr val="000000"/>
                </a:solidFill>
                <a:latin typeface="Univers-Light-Normal" pitchFamily="2" charset="0"/>
              </a:rPr>
              <a:t>notre</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pharmacie</a:t>
            </a:r>
            <a:r>
              <a:rPr lang="en-CA" altLang="en-US" sz="2400" b="1" dirty="0">
                <a:solidFill>
                  <a:srgbClr val="000000"/>
                </a:solidFill>
                <a:latin typeface="Univers-Light-Normal" pitchFamily="2" charset="0"/>
              </a:rPr>
              <a:t>.</a:t>
            </a:r>
            <a:endParaRPr lang="fr-CA" altLang="en-US" sz="2400" b="1" dirty="0">
              <a:solidFill>
                <a:srgbClr val="000000"/>
              </a:solidFill>
              <a:latin typeface="Univers-Light-Normal" pitchFamily="2" charset="0"/>
              <a:ea typeface="jpn_boot"/>
              <a:cs typeface="jpn_boot"/>
            </a:endParaRPr>
          </a:p>
        </p:txBody>
      </p:sp>
      <p:sp>
        <p:nvSpPr>
          <p:cNvPr id="2" name="Rectangle 1"/>
          <p:cNvSpPr/>
          <p:nvPr/>
        </p:nvSpPr>
        <p:spPr>
          <a:xfrm>
            <a:off x="0" y="6020760"/>
            <a:ext cx="12192000"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eaLnBrk="1" fontAlgn="auto" hangingPunct="1">
              <a:spcBef>
                <a:spcPts val="0"/>
              </a:spcBef>
              <a:spcAft>
                <a:spcPts val="0"/>
              </a:spcAft>
              <a:defRPr/>
            </a:pPr>
            <a:r>
              <a:rPr lang="fr-CA" b="1" dirty="0">
                <a:solidFill>
                  <a:schemeClr val="bg1"/>
                </a:solidFill>
                <a:latin typeface="Univers-Light-Normal" pitchFamily="2" charset="0"/>
                <a:cs typeface="+mn-cs"/>
              </a:rPr>
              <a:t>PHARMACIE</a:t>
            </a:r>
          </a:p>
          <a:p>
            <a:pPr eaLnBrk="1" fontAlgn="auto" hangingPunct="1">
              <a:spcBef>
                <a:spcPts val="0"/>
              </a:spcBef>
              <a:spcAft>
                <a:spcPts val="0"/>
              </a:spcAft>
              <a:defRPr/>
            </a:pPr>
            <a:r>
              <a:rPr lang="fr-CA" b="1" dirty="0">
                <a:solidFill>
                  <a:schemeClr val="bg1"/>
                </a:solidFill>
                <a:latin typeface="Univers-Light-Normal" pitchFamily="2" charset="0"/>
                <a:cs typeface="+mn-cs"/>
              </a:rPr>
              <a:t>DINH HIEU LUU,</a:t>
            </a:r>
          </a:p>
          <a:p>
            <a:pPr eaLnBrk="1" fontAlgn="auto" hangingPunct="1">
              <a:spcBef>
                <a:spcPts val="0"/>
              </a:spcBef>
              <a:spcAft>
                <a:spcPts val="0"/>
              </a:spcAft>
              <a:defRPr/>
            </a:pPr>
            <a:r>
              <a:rPr lang="fr-CA" b="1" dirty="0">
                <a:solidFill>
                  <a:schemeClr val="bg1"/>
                </a:solidFill>
                <a:latin typeface="Univers-Light-Normal" pitchFamily="2" charset="0"/>
                <a:cs typeface="+mn-cs"/>
              </a:rPr>
              <a:t>PHARMACIEN INC.</a:t>
            </a:r>
          </a:p>
        </p:txBody>
      </p:sp>
      <p:sp>
        <p:nvSpPr>
          <p:cNvPr id="13" name="TextBox 12"/>
          <p:cNvSpPr txBox="1"/>
          <p:nvPr/>
        </p:nvSpPr>
        <p:spPr>
          <a:xfrm>
            <a:off x="7943120" y="96327"/>
            <a:ext cx="3792537" cy="646331"/>
          </a:xfrm>
          <a:prstGeom prst="rect">
            <a:avLst/>
          </a:prstGeom>
          <a:noFill/>
        </p:spPr>
        <p:txBody>
          <a:bodyPr>
            <a:spAutoFit/>
          </a:bodyPr>
          <a:lstStyle/>
          <a:p>
            <a:pPr algn="ctr" eaLnBrk="1" fontAlgn="auto" hangingPunct="1">
              <a:spcBef>
                <a:spcPts val="0"/>
              </a:spcBef>
              <a:spcAft>
                <a:spcPts val="0"/>
              </a:spcAft>
              <a:defRPr/>
            </a:pPr>
            <a:r>
              <a:rPr lang="fr-CA" sz="3600" b="1" spc="-150" dirty="0">
                <a:solidFill>
                  <a:schemeClr val="bg1"/>
                </a:solidFill>
                <a:latin typeface="Univers-Light-Normal" pitchFamily="2" charset="0"/>
              </a:rPr>
              <a:t>À votre service.</a:t>
            </a:r>
          </a:p>
        </p:txBody>
      </p:sp>
      <p:pic>
        <p:nvPicPr>
          <p:cNvPr id="17" name="Picture 16" descr="Pill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92599"/>
            <a:ext cx="2125663"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417976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4401205"/>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CA" sz="2800" dirty="0">
                <a:solidFill>
                  <a:srgbClr val="000000"/>
                </a:solidFill>
              </a:rPr>
              <a:t>NUTRITION</a:t>
            </a:r>
            <a:endParaRPr kumimoji="0" lang="en-CA"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r>
              <a:rPr lang="fr-CA" sz="2800" b="1" dirty="0">
                <a:solidFill>
                  <a:prstClr val="black"/>
                </a:solidFill>
              </a:rPr>
              <a:t>Toujours pas assez de fruits et légumes dans les sacs à lunch canadiens</a:t>
            </a:r>
          </a:p>
          <a:p>
            <a:pPr lvl="0"/>
            <a:endParaRPr kumimoji="0" lang="fr-CA"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lgn="just"/>
            <a:r>
              <a:rPr lang="fr-CA" sz="2800" dirty="0">
                <a:solidFill>
                  <a:prstClr val="black"/>
                </a:solidFill>
              </a:rPr>
              <a:t>Si la qualité des repas du midi dans les écoles a connu une amélioration depuis 2004, l’Ontario et les autres provinces canadiennes sont encore loin des objectifs de nutrition du Guide alimentaire canadien, affirme une étude de l’Université de la Colombie-Britannique.</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0" y="2682826"/>
            <a:ext cx="2125663" cy="1197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24680" y="3933056"/>
            <a:ext cx="164500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eaLnBrk="1" hangingPunct="1">
              <a:spcBef>
                <a:spcPct val="0"/>
              </a:spcBef>
              <a:buNone/>
              <a:defRPr/>
            </a:pPr>
            <a:r>
              <a:rPr kumimoji="0" lang="en-CA" sz="8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a:t>
            </a:r>
            <a:r>
              <a:rPr lang="fr-FR" sz="800" b="1" dirty="0" err="1">
                <a:solidFill>
                  <a:prstClr val="black"/>
                </a:solidFill>
                <a:latin typeface="Univers-Light-Normal" pitchFamily="2" charset="0"/>
              </a:rPr>
              <a:t>iStock</a:t>
            </a:r>
            <a:r>
              <a:rPr lang="fr-FR" sz="800" b="1" dirty="0">
                <a:solidFill>
                  <a:prstClr val="black"/>
                </a:solidFill>
                <a:latin typeface="Univers-Light-Normal" pitchFamily="2" charset="0"/>
              </a:rPr>
              <a:t> / @iStockphoto.com</a:t>
            </a:r>
            <a:endParaRPr kumimoji="0" lang="fr-FR" sz="800" b="1" i="0" u="none" strike="noStrike" kern="1200" cap="none" spc="0" normalizeH="0" baseline="0" noProof="0" dirty="0">
              <a:ln>
                <a:noFill/>
              </a:ln>
              <a:solidFill>
                <a:prstClr val="black"/>
              </a:solidFill>
              <a:effectLst/>
              <a:uLnTx/>
              <a:uFillTx/>
              <a:latin typeface="Univers-Light-Normal"/>
              <a:ea typeface="+mn-ea"/>
              <a:cs typeface="Arial" panose="020B0604020202020204" pitchFamily="34" charset="0"/>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2232235707"/>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477126" y="-17514"/>
            <a:ext cx="4720086" cy="7599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CA" altLang="en-US" sz="1800">
              <a:solidFill>
                <a:srgbClr val="0000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5663" y="-17512"/>
            <a:ext cx="5351463" cy="759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3662541"/>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CA" altLang="en-US" sz="4000" b="1" dirty="0">
                <a:effectLst>
                  <a:outerShdw blurRad="38100" dist="38100" dir="2700000" algn="tl">
                    <a:srgbClr val="FFFFFF"/>
                  </a:outerShdw>
                </a:effectLst>
                <a:latin typeface="Univers-Light-Normal" pitchFamily="2" charset="0"/>
                <a:ea typeface="jpn_boot"/>
                <a:cs typeface="jpn_boot"/>
              </a:rPr>
              <a:t>Service pilulier DISPILL</a:t>
            </a:r>
          </a:p>
          <a:p>
            <a:pPr algn="just" eaLnBrk="1" hangingPunct="1">
              <a:defRPr/>
            </a:pPr>
            <a:endParaRPr lang="fr-CA" altLang="en-US" sz="2400" b="1" dirty="0">
              <a:effectLst>
                <a:outerShdw blurRad="38100" dist="38100" dir="2700000" algn="tl">
                  <a:srgbClr val="FFFFFF"/>
                </a:outerShdw>
              </a:effectLst>
              <a:latin typeface="Univers-Light-Normal" pitchFamily="2" charset="0"/>
              <a:ea typeface="jpn_boot"/>
              <a:cs typeface="jpn_boot"/>
            </a:endParaRPr>
          </a:p>
          <a:p>
            <a:pPr algn="just" eaLnBrk="1" hangingPunct="1">
              <a:defRPr/>
            </a:pPr>
            <a:r>
              <a:rPr lang="fr-CA" altLang="en-US" sz="2400" b="1" dirty="0">
                <a:latin typeface="Univers-Light-Normal" pitchFamily="2" charset="0"/>
                <a:ea typeface="jpn_boot"/>
                <a:cs typeface="jpn_boot"/>
              </a:rPr>
              <a:t>Beaucoup de médicaments à prendre? </a:t>
            </a:r>
          </a:p>
          <a:p>
            <a:pPr algn="just" eaLnBrk="1" hangingPunct="1">
              <a:defRPr/>
            </a:pPr>
            <a:r>
              <a:rPr lang="fr-CA" altLang="en-US" sz="2400" b="1" dirty="0">
                <a:latin typeface="Univers-Light-Normal" pitchFamily="2" charset="0"/>
                <a:ea typeface="jpn_boot"/>
                <a:cs typeface="jpn_boot"/>
              </a:rPr>
              <a:t>Problème de mémoire?</a:t>
            </a:r>
          </a:p>
          <a:p>
            <a:pPr algn="just" eaLnBrk="1" hangingPunct="1">
              <a:defRPr/>
            </a:pPr>
            <a:endParaRPr lang="fr-CA" altLang="en-US" sz="2400" b="1" dirty="0">
              <a:latin typeface="Univers-Light-Normal" pitchFamily="2" charset="0"/>
              <a:ea typeface="jpn_boot"/>
              <a:cs typeface="jpn_boot"/>
            </a:endParaRPr>
          </a:p>
          <a:p>
            <a:pPr algn="just" eaLnBrk="1" hangingPunct="1">
              <a:defRPr/>
            </a:pPr>
            <a:r>
              <a:rPr lang="fr-CA" altLang="en-US" sz="2400" b="1" dirty="0">
                <a:latin typeface="Univers-Light-Normal" pitchFamily="2" charset="0"/>
                <a:ea typeface="jpn_boot"/>
                <a:cs typeface="jpn_boot"/>
              </a:rPr>
              <a:t>Le pilulier préparé par notre pharmacien est À VOTRE SERVICE.</a:t>
            </a:r>
          </a:p>
          <a:p>
            <a:pPr algn="just" eaLnBrk="1" hangingPunct="1">
              <a:defRPr/>
            </a:pPr>
            <a:endParaRPr lang="fr-CA" altLang="en-US" sz="2400" b="1" dirty="0">
              <a:latin typeface="Univers-Light-Normal" pitchFamily="2" charset="0"/>
              <a:ea typeface="jpn_boot"/>
              <a:cs typeface="jpn_boot"/>
            </a:endParaRPr>
          </a:p>
          <a:p>
            <a:pPr algn="just" eaLnBrk="1" hangingPunct="1">
              <a:defRPr/>
            </a:pPr>
            <a:r>
              <a:rPr lang="fr-CA" altLang="en-US" sz="2400" b="1" dirty="0">
                <a:latin typeface="Univers-Light-Normal" pitchFamily="2" charset="0"/>
              </a:rPr>
              <a:t>Les médicaments sont placés dans une cellule qui est identifiée par la date et le moment de la journée que vous devez les prendre</a:t>
            </a:r>
            <a:r>
              <a:rPr lang="en-CA" altLang="en-US" sz="2400" b="1" dirty="0">
                <a:latin typeface="Univers-Light-Normal" pitchFamily="2" charset="0"/>
              </a:rPr>
              <a:t>. </a:t>
            </a:r>
            <a:endParaRPr lang="fr-CA" altLang="en-US" sz="2400" b="1" dirty="0">
              <a:latin typeface="Univers-Light-Normal" pitchFamily="2" charset="0"/>
            </a:endParaRPr>
          </a:p>
        </p:txBody>
      </p:sp>
      <p:sp>
        <p:nvSpPr>
          <p:cNvPr id="2" name="Rectangle 1"/>
          <p:cNvSpPr/>
          <p:nvPr/>
        </p:nvSpPr>
        <p:spPr>
          <a:xfrm>
            <a:off x="0" y="6020760"/>
            <a:ext cx="12192000"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eaLnBrk="1" fontAlgn="auto" hangingPunct="1">
              <a:spcBef>
                <a:spcPts val="0"/>
              </a:spcBef>
              <a:spcAft>
                <a:spcPts val="0"/>
              </a:spcAft>
              <a:defRPr/>
            </a:pPr>
            <a:r>
              <a:rPr lang="fr-CA" b="1" dirty="0">
                <a:solidFill>
                  <a:schemeClr val="bg1"/>
                </a:solidFill>
                <a:latin typeface="Univers-Light-Normal" pitchFamily="2" charset="0"/>
                <a:cs typeface="+mn-cs"/>
              </a:rPr>
              <a:t>PHARMACIE</a:t>
            </a:r>
          </a:p>
          <a:p>
            <a:pPr eaLnBrk="1" fontAlgn="auto" hangingPunct="1">
              <a:spcBef>
                <a:spcPts val="0"/>
              </a:spcBef>
              <a:spcAft>
                <a:spcPts val="0"/>
              </a:spcAft>
              <a:defRPr/>
            </a:pPr>
            <a:r>
              <a:rPr lang="fr-CA" b="1" dirty="0">
                <a:solidFill>
                  <a:schemeClr val="bg1"/>
                </a:solidFill>
                <a:latin typeface="Univers-Light-Normal" pitchFamily="2" charset="0"/>
                <a:cs typeface="+mn-cs"/>
              </a:rPr>
              <a:t>DINH HIEU LUU,</a:t>
            </a:r>
          </a:p>
          <a:p>
            <a:pPr eaLnBrk="1" fontAlgn="auto" hangingPunct="1">
              <a:spcBef>
                <a:spcPts val="0"/>
              </a:spcBef>
              <a:spcAft>
                <a:spcPts val="0"/>
              </a:spcAft>
              <a:defRPr/>
            </a:pPr>
            <a:r>
              <a:rPr lang="fr-CA" b="1" dirty="0">
                <a:solidFill>
                  <a:schemeClr val="bg1"/>
                </a:solidFill>
                <a:latin typeface="Univers-Light-Normal" pitchFamily="2" charset="0"/>
                <a:cs typeface="+mn-cs"/>
              </a:rPr>
              <a:t>PHARMACIEN INC.</a:t>
            </a:r>
          </a:p>
        </p:txBody>
      </p:sp>
      <p:sp>
        <p:nvSpPr>
          <p:cNvPr id="13" name="TextBox 12"/>
          <p:cNvSpPr txBox="1"/>
          <p:nvPr/>
        </p:nvSpPr>
        <p:spPr>
          <a:xfrm>
            <a:off x="7943120" y="96327"/>
            <a:ext cx="3792537" cy="646331"/>
          </a:xfrm>
          <a:prstGeom prst="rect">
            <a:avLst/>
          </a:prstGeom>
          <a:noFill/>
        </p:spPr>
        <p:txBody>
          <a:bodyPr>
            <a:spAutoFit/>
          </a:bodyPr>
          <a:lstStyle/>
          <a:p>
            <a:pPr algn="ctr" eaLnBrk="1" fontAlgn="auto" hangingPunct="1">
              <a:spcBef>
                <a:spcPts val="0"/>
              </a:spcBef>
              <a:spcAft>
                <a:spcPts val="0"/>
              </a:spcAft>
              <a:defRPr/>
            </a:pPr>
            <a:r>
              <a:rPr lang="fr-CA" sz="3600" b="1" spc="-150" dirty="0">
                <a:solidFill>
                  <a:schemeClr val="bg1"/>
                </a:solidFill>
                <a:latin typeface="Univers-Light-Normal" pitchFamily="2" charset="0"/>
              </a:rPr>
              <a:t>À votre service.</a:t>
            </a:r>
          </a:p>
        </p:txBody>
      </p:sp>
      <p:pic>
        <p:nvPicPr>
          <p:cNvPr id="16" name="Picture 10" descr="Dispi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2676816"/>
            <a:ext cx="2125663"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65897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2000"/>
                                        <p:tgtEl>
                                          <p:spTgt spid="1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3970318"/>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CA" sz="2800" dirty="0">
                <a:solidFill>
                  <a:srgbClr val="000000"/>
                </a:solidFill>
              </a:rPr>
              <a:t>MOTEUR DE RECHERCHE</a:t>
            </a:r>
            <a:endParaRPr kumimoji="0" lang="en-CA"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r>
              <a:rPr lang="fr-CA" sz="2800" b="1" dirty="0">
                <a:solidFill>
                  <a:prstClr val="black"/>
                </a:solidFill>
              </a:rPr>
              <a:t>Les réseaux sociaux, en partie responsables de l’épidémie actuelle de perfectionnisme</a:t>
            </a:r>
          </a:p>
          <a:p>
            <a:pPr lvl="0"/>
            <a:endParaRPr lang="fr-CA" sz="2800" dirty="0"/>
          </a:p>
          <a:p>
            <a:pPr lvl="0" algn="just"/>
            <a:r>
              <a:rPr lang="fr-CA" sz="2800" dirty="0"/>
              <a:t>« Les jeunes d'aujourd'hui seraient plus perfectionnistes que jamais, et c'est le cas tant chez les hommes que chez les femmes », note Marie Lambert Chan, rédactrice en chef du magazine Québec Science.</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 y="2682826"/>
            <a:ext cx="2125663" cy="1195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1" y="3921192"/>
            <a:ext cx="6046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eaLnBrk="1" hangingPunct="1">
              <a:spcBef>
                <a:spcPct val="0"/>
              </a:spcBef>
              <a:buNone/>
              <a:defRPr/>
            </a:pPr>
            <a:r>
              <a:rPr kumimoji="0" lang="en-CA" sz="8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a:t>
            </a:r>
            <a:r>
              <a:rPr lang="fr-FR" sz="800" b="1" dirty="0" err="1">
                <a:solidFill>
                  <a:prstClr val="black"/>
                </a:solidFill>
                <a:latin typeface="Univers-Light-Normal" pitchFamily="2" charset="0"/>
              </a:rPr>
              <a:t>iStock</a:t>
            </a:r>
            <a:endParaRPr kumimoji="0" lang="fr-FR" sz="800" b="1" i="0" u="none" strike="noStrike" kern="1200" cap="none" spc="0" normalizeH="0" baseline="0" noProof="0" dirty="0">
              <a:ln>
                <a:noFill/>
              </a:ln>
              <a:solidFill>
                <a:prstClr val="black"/>
              </a:solidFill>
              <a:effectLst/>
              <a:uLnTx/>
              <a:uFillTx/>
              <a:latin typeface="Univers-Light-Normal"/>
              <a:ea typeface="+mn-ea"/>
              <a:cs typeface="Arial" panose="020B0604020202020204" pitchFamily="34" charset="0"/>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118550580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125663" y="-15115"/>
            <a:ext cx="10071549" cy="7461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CA" altLang="en-US" sz="1800">
              <a:solidFill>
                <a:srgbClr val="0000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4770537"/>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en-US" sz="4000" b="1" dirty="0">
                <a:solidFill>
                  <a:srgbClr val="FF0000"/>
                </a:solidFill>
                <a:latin typeface="Univers-Light-Normal" pitchFamily="2" charset="0"/>
              </a:rPr>
              <a:t>Santé cardiovasculaire</a:t>
            </a:r>
          </a:p>
          <a:p>
            <a:pPr algn="ctr" eaLnBrk="1" hangingPunct="1">
              <a:defRPr/>
            </a:pPr>
            <a:endParaRPr lang="fr-CA" altLang="en-US" sz="2400" b="1" dirty="0">
              <a:solidFill>
                <a:srgbClr val="000000"/>
              </a:solidFill>
              <a:effectLst>
                <a:outerShdw blurRad="38100" dist="38100" dir="2700000" algn="tl">
                  <a:srgbClr val="FFFFFF"/>
                </a:outerShdw>
              </a:effectLst>
              <a:latin typeface="Univers-Light-Normal" pitchFamily="2" charset="0"/>
              <a:ea typeface="jpn_boot"/>
              <a:cs typeface="jpn_boot"/>
            </a:endParaRPr>
          </a:p>
          <a:p>
            <a:pPr algn="just" eaLnBrk="1" hangingPunct="1">
              <a:defRPr/>
            </a:pPr>
            <a:r>
              <a:rPr lang="fr-CA" altLang="en-US" sz="2400" b="1" dirty="0">
                <a:solidFill>
                  <a:srgbClr val="000000"/>
                </a:solidFill>
                <a:latin typeface="Univers-Light-Normal" pitchFamily="2" charset="0"/>
                <a:ea typeface="jpn_boot"/>
                <a:cs typeface="jpn_boot"/>
              </a:rPr>
              <a:t>Soucieux de votre santé? Tension? Cholestérol? Diabète? Médicaments?</a:t>
            </a:r>
          </a:p>
          <a:p>
            <a:pPr algn="just" eaLnBrk="1" hangingPunct="1">
              <a:defRPr/>
            </a:pPr>
            <a:endParaRPr lang="fr-CA" altLang="en-US" sz="2400" b="1" dirty="0">
              <a:solidFill>
                <a:srgbClr val="000000"/>
              </a:solidFill>
              <a:latin typeface="Univers-Light-Normal" pitchFamily="2" charset="0"/>
              <a:ea typeface="jpn_boot"/>
              <a:cs typeface="jpn_boot"/>
            </a:endParaRPr>
          </a:p>
          <a:p>
            <a:pPr algn="just" eaLnBrk="1" hangingPunct="1">
              <a:defRPr/>
            </a:pPr>
            <a:r>
              <a:rPr lang="fr-FR" altLang="en-US" sz="2400" b="1" dirty="0">
                <a:solidFill>
                  <a:srgbClr val="000000"/>
                </a:solidFill>
                <a:latin typeface="Univers-Light-Normal" pitchFamily="2" charset="0"/>
              </a:rPr>
              <a:t>Nous offrons une évaluation de votre profil santé cardiovasculaire et des conseils sur l’alimentation.</a:t>
            </a:r>
          </a:p>
          <a:p>
            <a:pPr algn="just" eaLnBrk="1" hangingPunct="1">
              <a:defRPr/>
            </a:pPr>
            <a:endParaRPr lang="fr-FR" altLang="en-US" sz="2400" b="1" dirty="0">
              <a:solidFill>
                <a:srgbClr val="000000"/>
              </a:solidFill>
              <a:latin typeface="Univers-Light-Normal" pitchFamily="2" charset="0"/>
              <a:ea typeface="jpn_boot"/>
              <a:cs typeface="jpn_boot"/>
            </a:endParaRPr>
          </a:p>
          <a:p>
            <a:pPr algn="just" eaLnBrk="1" hangingPunct="1">
              <a:defRPr/>
            </a:pPr>
            <a:r>
              <a:rPr lang="en-CA" altLang="en-US" sz="2400" b="1" dirty="0" err="1">
                <a:solidFill>
                  <a:srgbClr val="000000"/>
                </a:solidFill>
                <a:latin typeface="Univers-Light-Normal" pitchFamily="2" charset="0"/>
              </a:rPr>
              <a:t>Soyez</a:t>
            </a:r>
            <a:r>
              <a:rPr lang="en-CA" altLang="en-US" sz="2400" b="1" dirty="0">
                <a:solidFill>
                  <a:srgbClr val="000000"/>
                </a:solidFill>
                <a:latin typeface="Univers-Light-Normal" pitchFamily="2" charset="0"/>
              </a:rPr>
              <a:t> à jour de </a:t>
            </a:r>
            <a:r>
              <a:rPr lang="en-CA" altLang="en-US" sz="2400" b="1" dirty="0" err="1">
                <a:solidFill>
                  <a:srgbClr val="000000"/>
                </a:solidFill>
                <a:latin typeface="Univers-Light-Normal" pitchFamily="2" charset="0"/>
              </a:rPr>
              <a:t>votre</a:t>
            </a:r>
            <a:r>
              <a:rPr lang="en-CA" altLang="en-US" sz="2400" b="1" dirty="0">
                <a:solidFill>
                  <a:srgbClr val="000000"/>
                </a:solidFill>
                <a:latin typeface="Univers-Light-Normal" pitchFamily="2" charset="0"/>
              </a:rPr>
              <a:t> santé. </a:t>
            </a:r>
            <a:r>
              <a:rPr lang="en-CA" altLang="en-US" sz="2400" b="1" dirty="0" err="1">
                <a:solidFill>
                  <a:srgbClr val="000000"/>
                </a:solidFill>
                <a:latin typeface="Univers-Light-Normal" pitchFamily="2" charset="0"/>
              </a:rPr>
              <a:t>Offert</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tous</a:t>
            </a:r>
            <a:r>
              <a:rPr lang="en-CA" altLang="en-US" sz="2400" b="1" dirty="0">
                <a:solidFill>
                  <a:srgbClr val="000000"/>
                </a:solidFill>
                <a:latin typeface="Univers-Light-Normal" pitchFamily="2" charset="0"/>
              </a:rPr>
              <a:t> les </a:t>
            </a:r>
            <a:r>
              <a:rPr lang="en-CA" altLang="en-US" sz="2400" b="1" dirty="0" err="1">
                <a:solidFill>
                  <a:srgbClr val="000000"/>
                </a:solidFill>
                <a:latin typeface="Univers-Light-Normal" pitchFamily="2" charset="0"/>
              </a:rPr>
              <a:t>dimanches</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Prenez</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rendez-vous</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dès</a:t>
            </a:r>
            <a:r>
              <a:rPr lang="en-CA" altLang="en-US" sz="2400" b="1" dirty="0">
                <a:solidFill>
                  <a:srgbClr val="000000"/>
                </a:solidFill>
                <a:latin typeface="Univers-Light-Normal" pitchFamily="2" charset="0"/>
              </a:rPr>
              <a:t> </a:t>
            </a:r>
            <a:r>
              <a:rPr lang="en-CA" altLang="en-US" sz="2400" b="1" dirty="0" err="1">
                <a:solidFill>
                  <a:srgbClr val="000000"/>
                </a:solidFill>
                <a:latin typeface="Univers-Light-Normal" pitchFamily="2" charset="0"/>
              </a:rPr>
              <a:t>aujourd’hui</a:t>
            </a:r>
            <a:r>
              <a:rPr lang="en-CA" altLang="en-US" sz="2400" b="1" dirty="0">
                <a:solidFill>
                  <a:srgbClr val="000000"/>
                </a:solidFill>
                <a:latin typeface="Univers-Light-Normal" pitchFamily="2" charset="0"/>
              </a:rPr>
              <a:t>.</a:t>
            </a:r>
            <a:endParaRPr lang="fr-CA" altLang="en-US" sz="2400" b="1" dirty="0">
              <a:solidFill>
                <a:srgbClr val="000000"/>
              </a:solidFill>
              <a:latin typeface="Univers-Light-Normal" pitchFamily="2" charset="0"/>
              <a:ea typeface="jpn_boot"/>
              <a:cs typeface="jpn_boot"/>
            </a:endParaRPr>
          </a:p>
          <a:p>
            <a:pPr algn="just" eaLnBrk="1" hangingPunct="1">
              <a:defRPr/>
            </a:pPr>
            <a:endParaRPr lang="fr-FR" altLang="en-US" sz="2400" b="1" dirty="0">
              <a:solidFill>
                <a:srgbClr val="000000"/>
              </a:solidFill>
              <a:latin typeface="Univers-Light-Normal" pitchFamily="2" charset="0"/>
              <a:ea typeface="jpn_boot"/>
              <a:cs typeface="jpn_boot"/>
            </a:endParaRPr>
          </a:p>
          <a:p>
            <a:pPr algn="just" eaLnBrk="1" hangingPunct="1">
              <a:defRPr/>
            </a:pPr>
            <a:r>
              <a:rPr lang="fr-FR" altLang="en-US" sz="2400" b="1" dirty="0">
                <a:solidFill>
                  <a:srgbClr val="000000"/>
                </a:solidFill>
                <a:latin typeface="Univers-Light-Normal" pitchFamily="2" charset="0"/>
                <a:ea typeface="jpn_boot"/>
                <a:cs typeface="jpn_boot"/>
              </a:rPr>
              <a:t>C’est gratuit! Qu’attendez-vous?</a:t>
            </a:r>
            <a:endParaRPr lang="fr-CA" altLang="en-US" sz="2400" b="1" dirty="0">
              <a:solidFill>
                <a:srgbClr val="000000"/>
              </a:solidFill>
              <a:latin typeface="Univers-Light-Normal" pitchFamily="2" charset="0"/>
              <a:ea typeface="jpn_boot"/>
              <a:cs typeface="jpn_boot"/>
            </a:endParaRPr>
          </a:p>
        </p:txBody>
      </p:sp>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eaLnBrk="1" fontAlgn="auto" hangingPunct="1">
              <a:spcBef>
                <a:spcPts val="0"/>
              </a:spcBef>
              <a:spcAft>
                <a:spcPts val="0"/>
              </a:spcAft>
              <a:defRPr/>
            </a:pPr>
            <a:r>
              <a:rPr lang="fr-CA" b="1" dirty="0">
                <a:solidFill>
                  <a:schemeClr val="bg1"/>
                </a:solidFill>
                <a:latin typeface="Univers-Light-Normal" pitchFamily="2" charset="0"/>
                <a:cs typeface="+mn-cs"/>
              </a:rPr>
              <a:t>PHARMACIE</a:t>
            </a:r>
          </a:p>
          <a:p>
            <a:pPr eaLnBrk="1" fontAlgn="auto" hangingPunct="1">
              <a:spcBef>
                <a:spcPts val="0"/>
              </a:spcBef>
              <a:spcAft>
                <a:spcPts val="0"/>
              </a:spcAft>
              <a:defRPr/>
            </a:pPr>
            <a:r>
              <a:rPr lang="fr-CA" b="1" dirty="0">
                <a:solidFill>
                  <a:schemeClr val="bg1"/>
                </a:solidFill>
                <a:latin typeface="Univers-Light-Normal" pitchFamily="2" charset="0"/>
                <a:cs typeface="+mn-cs"/>
              </a:rPr>
              <a:t>DINH HIEU LUU,</a:t>
            </a:r>
          </a:p>
          <a:p>
            <a:pPr eaLnBrk="1" fontAlgn="auto" hangingPunct="1">
              <a:spcBef>
                <a:spcPts val="0"/>
              </a:spcBef>
              <a:spcAft>
                <a:spcPts val="0"/>
              </a:spcAft>
              <a:defRPr/>
            </a:pPr>
            <a:r>
              <a:rPr lang="fr-CA" b="1" dirty="0">
                <a:solidFill>
                  <a:schemeClr val="bg1"/>
                </a:solidFill>
                <a:latin typeface="Univers-Light-Normal" pitchFamily="2" charset="0"/>
                <a:cs typeface="+mn-cs"/>
              </a:rPr>
              <a:t>PHARMACIEN INC.</a:t>
            </a:r>
          </a:p>
        </p:txBody>
      </p:sp>
      <p:sp>
        <p:nvSpPr>
          <p:cNvPr id="13" name="TextBox 12"/>
          <p:cNvSpPr txBox="1"/>
          <p:nvPr/>
        </p:nvSpPr>
        <p:spPr>
          <a:xfrm>
            <a:off x="7943120" y="96327"/>
            <a:ext cx="3792537" cy="523220"/>
          </a:xfrm>
          <a:prstGeom prst="rect">
            <a:avLst/>
          </a:prstGeom>
          <a:noFill/>
        </p:spPr>
        <p:txBody>
          <a:bodyPr>
            <a:spAutoFit/>
          </a:bodyPr>
          <a:lstStyle/>
          <a:p>
            <a:pPr algn="ctr" eaLnBrk="1" fontAlgn="auto" hangingPunct="1">
              <a:spcBef>
                <a:spcPts val="0"/>
              </a:spcBef>
              <a:spcAft>
                <a:spcPts val="0"/>
              </a:spcAft>
              <a:defRPr/>
            </a:pPr>
            <a:r>
              <a:rPr lang="fr-CA" sz="2800" b="1" spc="-150" dirty="0">
                <a:solidFill>
                  <a:srgbClr val="FF0000"/>
                </a:solidFill>
                <a:latin typeface="Univers-Light-Normal" pitchFamily="2" charset="0"/>
              </a:rPr>
              <a:t>Écoutez votre cœur.</a:t>
            </a:r>
          </a:p>
        </p:txBody>
      </p:sp>
      <p:pic>
        <p:nvPicPr>
          <p:cNvPr id="1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82826"/>
            <a:ext cx="2127250"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032859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grpId="0" nodeType="withEffect">
                                  <p:stCondLst>
                                    <p:cond delay="100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1000" fill="hold"/>
                                        <p:tgtEl>
                                          <p:spTgt spid="14"/>
                                        </p:tgtEl>
                                        <p:attrNameLst>
                                          <p:attrName>ppt_x</p:attrName>
                                        </p:attrNameLst>
                                      </p:cBhvr>
                                      <p:tavLst>
                                        <p:tav tm="0">
                                          <p:val>
                                            <p:strVal val="#ppt_x"/>
                                          </p:val>
                                        </p:tav>
                                        <p:tav tm="100000">
                                          <p:val>
                                            <p:strVal val="#ppt_x"/>
                                          </p:val>
                                        </p:tav>
                                      </p:tavLst>
                                    </p:anim>
                                    <p:anim calcmode="lin" valueType="num">
                                      <p:cBhvr additive="base">
                                        <p:cTn id="17" dur="1000" fill="hold"/>
                                        <p:tgtEl>
                                          <p:spTgt spid="14"/>
                                        </p:tgtEl>
                                        <p:attrNameLst>
                                          <p:attrName>ppt_y</p:attrName>
                                        </p:attrNameLst>
                                      </p:cBhvr>
                                      <p:tavLst>
                                        <p:tav tm="0">
                                          <p:val>
                                            <p:strVal val="0-#ppt_h/2"/>
                                          </p:val>
                                        </p:tav>
                                        <p:tav tm="100000">
                                          <p:val>
                                            <p:strVal val="#ppt_y"/>
                                          </p:val>
                                        </p:tav>
                                      </p:tavLst>
                                    </p:anim>
                                  </p:childTnLst>
                                </p:cTn>
                              </p:par>
                              <p:par>
                                <p:cTn id="18" presetID="26" presetClass="entr" presetSubtype="0" fill="hold" grpId="0" nodeType="withEffect">
                                  <p:stCondLst>
                                    <p:cond delay="200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870">
                                          <p:stCondLst>
                                            <p:cond delay="0"/>
                                          </p:stCondLst>
                                        </p:cTn>
                                        <p:tgtEl>
                                          <p:spTgt spid="13"/>
                                        </p:tgtEl>
                                      </p:cBhvr>
                                    </p:animEffect>
                                    <p:anim calcmode="lin" valueType="num">
                                      <p:cBhvr>
                                        <p:cTn id="21"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2"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3"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4"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5"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26" dur="39">
                                          <p:stCondLst>
                                            <p:cond delay="975"/>
                                          </p:stCondLst>
                                        </p:cTn>
                                        <p:tgtEl>
                                          <p:spTgt spid="13"/>
                                        </p:tgtEl>
                                      </p:cBhvr>
                                      <p:to x="100000" y="60000"/>
                                    </p:animScale>
                                    <p:animScale>
                                      <p:cBhvr>
                                        <p:cTn id="27" dur="249" decel="50000">
                                          <p:stCondLst>
                                            <p:cond delay="1014"/>
                                          </p:stCondLst>
                                        </p:cTn>
                                        <p:tgtEl>
                                          <p:spTgt spid="13"/>
                                        </p:tgtEl>
                                      </p:cBhvr>
                                      <p:to x="100000" y="100000"/>
                                    </p:animScale>
                                    <p:animScale>
                                      <p:cBhvr>
                                        <p:cTn id="28" dur="39">
                                          <p:stCondLst>
                                            <p:cond delay="1968"/>
                                          </p:stCondLst>
                                        </p:cTn>
                                        <p:tgtEl>
                                          <p:spTgt spid="13"/>
                                        </p:tgtEl>
                                      </p:cBhvr>
                                      <p:to x="100000" y="80000"/>
                                    </p:animScale>
                                    <p:animScale>
                                      <p:cBhvr>
                                        <p:cTn id="29" dur="249" decel="50000">
                                          <p:stCondLst>
                                            <p:cond delay="2007"/>
                                          </p:stCondLst>
                                        </p:cTn>
                                        <p:tgtEl>
                                          <p:spTgt spid="13"/>
                                        </p:tgtEl>
                                      </p:cBhvr>
                                      <p:to x="100000" y="100000"/>
                                    </p:animScale>
                                    <p:animScale>
                                      <p:cBhvr>
                                        <p:cTn id="30" dur="39">
                                          <p:stCondLst>
                                            <p:cond delay="2463"/>
                                          </p:stCondLst>
                                        </p:cTn>
                                        <p:tgtEl>
                                          <p:spTgt spid="13"/>
                                        </p:tgtEl>
                                      </p:cBhvr>
                                      <p:to x="100000" y="90000"/>
                                    </p:animScale>
                                    <p:animScale>
                                      <p:cBhvr>
                                        <p:cTn id="31" dur="249" decel="50000">
                                          <p:stCondLst>
                                            <p:cond delay="2502"/>
                                          </p:stCondLst>
                                        </p:cTn>
                                        <p:tgtEl>
                                          <p:spTgt spid="13"/>
                                        </p:tgtEl>
                                      </p:cBhvr>
                                      <p:to x="100000" y="100000"/>
                                    </p:animScale>
                                    <p:animScale>
                                      <p:cBhvr>
                                        <p:cTn id="32" dur="39">
                                          <p:stCondLst>
                                            <p:cond delay="2712"/>
                                          </p:stCondLst>
                                        </p:cTn>
                                        <p:tgtEl>
                                          <p:spTgt spid="13"/>
                                        </p:tgtEl>
                                      </p:cBhvr>
                                      <p:to x="100000" y="95000"/>
                                    </p:animScale>
                                    <p:animScale>
                                      <p:cBhvr>
                                        <p:cTn id="33" dur="249" decel="50000">
                                          <p:stCondLst>
                                            <p:cond delay="2751"/>
                                          </p:stCondLst>
                                        </p:cTn>
                                        <p:tgtEl>
                                          <p:spTgt spid="13"/>
                                        </p:tgtEl>
                                      </p:cBhvr>
                                      <p:to x="100000" y="100000"/>
                                    </p:animScale>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0"/>
                                        <p:tgtEl>
                                          <p:spTgt spid="16"/>
                                        </p:tgtEl>
                                      </p:cBhvr>
                                    </p:animEffect>
                                    <p:anim calcmode="lin" valueType="num">
                                      <p:cBhvr>
                                        <p:cTn id="38" dur="5000" fill="hold"/>
                                        <p:tgtEl>
                                          <p:spTgt spid="16"/>
                                        </p:tgtEl>
                                        <p:attrNameLst>
                                          <p:attrName>ppt_x</p:attrName>
                                        </p:attrNameLst>
                                      </p:cBhvr>
                                      <p:tavLst>
                                        <p:tav tm="0">
                                          <p:val>
                                            <p:strVal val="#ppt_x"/>
                                          </p:val>
                                        </p:tav>
                                        <p:tav tm="100000">
                                          <p:val>
                                            <p:strVal val="#ppt_x"/>
                                          </p:val>
                                        </p:tav>
                                      </p:tavLst>
                                    </p:anim>
                                    <p:anim calcmode="lin" valueType="num">
                                      <p:cBhvr>
                                        <p:cTn id="39" dur="5000" fill="hold"/>
                                        <p:tgtEl>
                                          <p:spTgt spid="16"/>
                                        </p:tgtEl>
                                        <p:attrNameLst>
                                          <p:attrName>ppt_y</p:attrName>
                                        </p:attrNameLst>
                                      </p:cBhvr>
                                      <p:tavLst>
                                        <p:tav tm="0">
                                          <p:val>
                                            <p:strVal val="#ppt_y+.1"/>
                                          </p:val>
                                        </p:tav>
                                        <p:tav tm="100000">
                                          <p:val>
                                            <p:strVal val="#ppt_y"/>
                                          </p:val>
                                        </p:tav>
                                      </p:tavLst>
                                    </p:anim>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3970318"/>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CA" sz="2800" dirty="0">
                <a:solidFill>
                  <a:srgbClr val="000000"/>
                </a:solidFill>
              </a:rPr>
              <a:t>SOINS ET TRAITEMENTS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r>
              <a:rPr lang="fr-CA" sz="2800" b="1" dirty="0">
                <a:solidFill>
                  <a:prstClr val="black"/>
                </a:solidFill>
              </a:rPr>
              <a:t>Mise en garde contre la prescription postopératoire excessive d'opioïdes</a:t>
            </a:r>
          </a:p>
          <a:p>
            <a:pPr lvl="0"/>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lgn="just"/>
            <a:r>
              <a:rPr lang="fr-CA" sz="2800" dirty="0">
                <a:solidFill>
                  <a:prstClr val="black"/>
                </a:solidFill>
              </a:rPr>
              <a:t>Sept fois plus de patients canadiens et américains que de patients suédois ont présenté des ordonnances d'opioïdes prescrits par un médecin à la suite d'une intervention chirurgicale mineure…</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 y="2682826"/>
            <a:ext cx="2125663" cy="1195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1" y="3921607"/>
            <a:ext cx="146226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eaLnBrk="1" hangingPunct="1">
              <a:spcBef>
                <a:spcPct val="0"/>
              </a:spcBef>
              <a:buNone/>
              <a:defRPr/>
            </a:pPr>
            <a:r>
              <a:rPr kumimoji="0" lang="en-CA" sz="8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a:t>
            </a:r>
            <a:r>
              <a:rPr lang="fr-FR" sz="800" b="1" dirty="0" err="1">
                <a:solidFill>
                  <a:prstClr val="black"/>
                </a:solidFill>
                <a:latin typeface="Univers-Light-Normal" pitchFamily="2" charset="0"/>
              </a:rPr>
              <a:t>iStock</a:t>
            </a:r>
            <a:r>
              <a:rPr lang="fr-FR" sz="800" b="1" dirty="0">
                <a:solidFill>
                  <a:prstClr val="black"/>
                </a:solidFill>
                <a:latin typeface="Univers-Light-Normal" pitchFamily="2" charset="0"/>
              </a:rPr>
              <a:t> / Darwin Brandis</a:t>
            </a:r>
            <a:endParaRPr kumimoji="0" lang="fr-FR" sz="800" b="1" i="0" u="none" strike="noStrike" kern="1200" cap="none" spc="0" normalizeH="0" baseline="0" noProof="0" dirty="0">
              <a:ln>
                <a:noFill/>
              </a:ln>
              <a:solidFill>
                <a:prstClr val="black"/>
              </a:solidFill>
              <a:effectLst/>
              <a:uLnTx/>
              <a:uFillTx/>
              <a:latin typeface="Univers-Light-Normal"/>
              <a:ea typeface="+mn-ea"/>
              <a:cs typeface="Arial" panose="020B0604020202020204" pitchFamily="34" charset="0"/>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32316240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125663" y="-15115"/>
            <a:ext cx="10071549" cy="7461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CA" altLang="en-US" sz="1800">
              <a:solidFill>
                <a:srgbClr val="0000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4770537"/>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fr-FR" altLang="en-US" sz="2400" b="1" dirty="0">
                <a:solidFill>
                  <a:srgbClr val="00B0F0"/>
                </a:solidFill>
                <a:latin typeface="Univers-Light-Normal" pitchFamily="2" charset="0"/>
              </a:rPr>
              <a:t>Comprendre votre</a:t>
            </a:r>
          </a:p>
          <a:p>
            <a:pPr eaLnBrk="1" hangingPunct="1">
              <a:defRPr/>
            </a:pPr>
            <a:r>
              <a:rPr lang="fr-FR" altLang="en-US" sz="4000" b="1" dirty="0">
                <a:solidFill>
                  <a:srgbClr val="00B0F0"/>
                </a:solidFill>
                <a:latin typeface="Univers-Light-Normal" pitchFamily="2" charset="0"/>
              </a:rPr>
              <a:t>pression artérielle.</a:t>
            </a:r>
          </a:p>
          <a:p>
            <a:pPr eaLnBrk="1" hangingPunct="1">
              <a:defRPr/>
            </a:pPr>
            <a:r>
              <a:rPr lang="fr-FR" altLang="en-US" sz="2400" b="1" dirty="0">
                <a:solidFill>
                  <a:srgbClr val="00B0F0"/>
                </a:solidFill>
                <a:latin typeface="Univers-Light-Normal" pitchFamily="2" charset="0"/>
              </a:rPr>
              <a:t>Les pharmaciens peuvent vous aider.</a:t>
            </a:r>
            <a:endParaRPr lang="fr-CA" altLang="en-US" sz="2400" b="1" dirty="0">
              <a:solidFill>
                <a:srgbClr val="000000"/>
              </a:solidFill>
              <a:latin typeface="Univers-Light-Normal" pitchFamily="2" charset="0"/>
              <a:ea typeface="jpn_boot"/>
              <a:cs typeface="jpn_boot"/>
            </a:endParaRPr>
          </a:p>
          <a:p>
            <a:pPr algn="just" eaLnBrk="1" hangingPunct="1">
              <a:defRPr/>
            </a:pPr>
            <a:endParaRPr lang="fr-FR" altLang="en-US" sz="2400" b="1" dirty="0">
              <a:solidFill>
                <a:srgbClr val="000000"/>
              </a:solidFill>
              <a:latin typeface="Univers-Light-Normal" pitchFamily="2" charset="0"/>
              <a:ea typeface="jpn_boot"/>
              <a:cs typeface="jpn_boot"/>
            </a:endParaRPr>
          </a:p>
          <a:p>
            <a:pPr algn="just" eaLnBrk="1" hangingPunct="1">
              <a:defRPr/>
            </a:pPr>
            <a:r>
              <a:rPr lang="fr-FR" altLang="en-US" sz="2400" b="1" dirty="0">
                <a:solidFill>
                  <a:srgbClr val="000000"/>
                </a:solidFill>
                <a:latin typeface="Univers-Light-Normal" pitchFamily="2" charset="0"/>
                <a:ea typeface="jpn_boot"/>
                <a:cs typeface="jpn_boot"/>
              </a:rPr>
              <a:t>Améliorez vos résultats de pression artérielle avec une consultation personnalisée.</a:t>
            </a:r>
          </a:p>
          <a:p>
            <a:pPr algn="just" eaLnBrk="1" hangingPunct="1">
              <a:defRPr/>
            </a:pPr>
            <a:endParaRPr lang="fr-FR" altLang="en-US" sz="2400" b="1" dirty="0">
              <a:solidFill>
                <a:srgbClr val="000000"/>
              </a:solidFill>
              <a:latin typeface="Univers-Light-Normal" pitchFamily="2" charset="0"/>
              <a:ea typeface="jpn_boot"/>
              <a:cs typeface="jpn_boot"/>
            </a:endParaRPr>
          </a:p>
          <a:p>
            <a:pPr algn="just" eaLnBrk="1" hangingPunct="1">
              <a:defRPr/>
            </a:pPr>
            <a:r>
              <a:rPr lang="fr-FR" altLang="en-US" sz="2400" b="1" dirty="0">
                <a:solidFill>
                  <a:srgbClr val="000000"/>
                </a:solidFill>
                <a:latin typeface="Univers-Light-Normal" pitchFamily="2" charset="0"/>
                <a:ea typeface="jpn_boot"/>
                <a:cs typeface="jpn_boot"/>
              </a:rPr>
              <a:t>Informez-vous sur l’apport quotidien recommandé en sodium, sa répercussion sur votre pression artérielle et votre cœur. </a:t>
            </a:r>
          </a:p>
          <a:p>
            <a:pPr algn="just" eaLnBrk="1" hangingPunct="1">
              <a:defRPr/>
            </a:pPr>
            <a:endParaRPr lang="fr-FR" altLang="en-US" sz="2400" b="1" dirty="0">
              <a:solidFill>
                <a:srgbClr val="000000"/>
              </a:solidFill>
              <a:latin typeface="Univers-Light-Normal" pitchFamily="2" charset="0"/>
              <a:ea typeface="jpn_boot"/>
              <a:cs typeface="jpn_boot"/>
            </a:endParaRPr>
          </a:p>
          <a:p>
            <a:pPr algn="just" eaLnBrk="1" hangingPunct="1">
              <a:defRPr/>
            </a:pPr>
            <a:r>
              <a:rPr lang="fr-FR" altLang="en-US" sz="2400" b="1" dirty="0">
                <a:solidFill>
                  <a:srgbClr val="000000"/>
                </a:solidFill>
                <a:latin typeface="Univers-Light-Normal" pitchFamily="2" charset="0"/>
                <a:ea typeface="jpn_boot"/>
                <a:cs typeface="jpn_boot"/>
              </a:rPr>
              <a:t>Profitez du service offert par notre pharmacien, en collaboration avec </a:t>
            </a:r>
            <a:r>
              <a:rPr lang="fr-FR" altLang="en-US" sz="2400" b="1" dirty="0">
                <a:solidFill>
                  <a:srgbClr val="FF0000"/>
                </a:solidFill>
                <a:latin typeface="Univers-Light-Normal" pitchFamily="2" charset="0"/>
                <a:ea typeface="jpn_boot"/>
                <a:cs typeface="jpn_boot"/>
              </a:rPr>
              <a:t>Hypertension Canada</a:t>
            </a:r>
            <a:r>
              <a:rPr lang="fr-FR" altLang="en-US" sz="2400" b="1" dirty="0">
                <a:solidFill>
                  <a:srgbClr val="000000"/>
                </a:solidFill>
                <a:latin typeface="Univers-Light-Normal" pitchFamily="2" charset="0"/>
                <a:ea typeface="jpn_boot"/>
                <a:cs typeface="jpn_boot"/>
              </a:rPr>
              <a:t>.</a:t>
            </a:r>
            <a:endParaRPr lang="fr-CA" altLang="en-US" sz="2400" b="1" dirty="0">
              <a:solidFill>
                <a:srgbClr val="FF0000"/>
              </a:solidFill>
              <a:latin typeface="Univers-Light-Normal" pitchFamily="2" charset="0"/>
              <a:ea typeface="jpn_boot"/>
              <a:cs typeface="jpn_boot"/>
            </a:endParaRPr>
          </a:p>
        </p:txBody>
      </p:sp>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eaLnBrk="1" fontAlgn="auto" hangingPunct="1">
              <a:spcBef>
                <a:spcPts val="0"/>
              </a:spcBef>
              <a:spcAft>
                <a:spcPts val="0"/>
              </a:spcAft>
              <a:defRPr/>
            </a:pPr>
            <a:r>
              <a:rPr lang="fr-CA" b="1" dirty="0">
                <a:solidFill>
                  <a:schemeClr val="bg1"/>
                </a:solidFill>
                <a:latin typeface="Univers-Light-Normal" pitchFamily="2" charset="0"/>
                <a:cs typeface="+mn-cs"/>
              </a:rPr>
              <a:t>PHARMACIE</a:t>
            </a:r>
          </a:p>
          <a:p>
            <a:pPr eaLnBrk="1" fontAlgn="auto" hangingPunct="1">
              <a:spcBef>
                <a:spcPts val="0"/>
              </a:spcBef>
              <a:spcAft>
                <a:spcPts val="0"/>
              </a:spcAft>
              <a:defRPr/>
            </a:pPr>
            <a:r>
              <a:rPr lang="fr-CA" b="1" dirty="0">
                <a:solidFill>
                  <a:schemeClr val="bg1"/>
                </a:solidFill>
                <a:latin typeface="Univers-Light-Normal" pitchFamily="2" charset="0"/>
                <a:cs typeface="+mn-cs"/>
              </a:rPr>
              <a:t>DINH HIEU LUU,</a:t>
            </a:r>
          </a:p>
          <a:p>
            <a:pPr eaLnBrk="1" fontAlgn="auto" hangingPunct="1">
              <a:spcBef>
                <a:spcPts val="0"/>
              </a:spcBef>
              <a:spcAft>
                <a:spcPts val="0"/>
              </a:spcAft>
              <a:defRPr/>
            </a:pPr>
            <a:r>
              <a:rPr lang="fr-CA" b="1" dirty="0">
                <a:solidFill>
                  <a:schemeClr val="bg1"/>
                </a:solidFill>
                <a:latin typeface="Univers-Light-Normal" pitchFamily="2" charset="0"/>
                <a:cs typeface="+mn-cs"/>
              </a:rPr>
              <a:t>PHARMACIEN INC.</a:t>
            </a:r>
          </a:p>
        </p:txBody>
      </p:sp>
      <p:sp>
        <p:nvSpPr>
          <p:cNvPr id="13" name="TextBox 12"/>
          <p:cNvSpPr txBox="1"/>
          <p:nvPr/>
        </p:nvSpPr>
        <p:spPr>
          <a:xfrm>
            <a:off x="7943120" y="96327"/>
            <a:ext cx="3792537" cy="523220"/>
          </a:xfrm>
          <a:prstGeom prst="rect">
            <a:avLst/>
          </a:prstGeom>
          <a:noFill/>
        </p:spPr>
        <p:txBody>
          <a:bodyPr>
            <a:spAutoFit/>
          </a:bodyPr>
          <a:lstStyle/>
          <a:p>
            <a:pPr algn="ctr" eaLnBrk="1" fontAlgn="auto" hangingPunct="1">
              <a:spcBef>
                <a:spcPts val="0"/>
              </a:spcBef>
              <a:spcAft>
                <a:spcPts val="0"/>
              </a:spcAft>
              <a:defRPr/>
            </a:pPr>
            <a:r>
              <a:rPr lang="fr-CA" sz="2800" b="1" spc="-150" dirty="0">
                <a:solidFill>
                  <a:srgbClr val="FF0000"/>
                </a:solidFill>
                <a:latin typeface="Univers-Light-Normal" pitchFamily="2" charset="0"/>
              </a:rPr>
              <a:t>Écoutez votre cœur.</a:t>
            </a:r>
          </a:p>
        </p:txBody>
      </p:sp>
      <p:pic>
        <p:nvPicPr>
          <p:cNvPr id="1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2676549"/>
            <a:ext cx="2125663"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63952" y="-15738"/>
            <a:ext cx="2088976" cy="763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349974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grpId="0" nodeType="withEffect">
                                  <p:stCondLst>
                                    <p:cond delay="100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1000" fill="hold"/>
                                        <p:tgtEl>
                                          <p:spTgt spid="14"/>
                                        </p:tgtEl>
                                        <p:attrNameLst>
                                          <p:attrName>ppt_x</p:attrName>
                                        </p:attrNameLst>
                                      </p:cBhvr>
                                      <p:tavLst>
                                        <p:tav tm="0">
                                          <p:val>
                                            <p:strVal val="#ppt_x"/>
                                          </p:val>
                                        </p:tav>
                                        <p:tav tm="100000">
                                          <p:val>
                                            <p:strVal val="#ppt_x"/>
                                          </p:val>
                                        </p:tav>
                                      </p:tavLst>
                                    </p:anim>
                                    <p:anim calcmode="lin" valueType="num">
                                      <p:cBhvr additive="base">
                                        <p:cTn id="17" dur="1000" fill="hold"/>
                                        <p:tgtEl>
                                          <p:spTgt spid="14"/>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100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1000" fill="hold"/>
                                        <p:tgtEl>
                                          <p:spTgt spid="17"/>
                                        </p:tgtEl>
                                        <p:attrNameLst>
                                          <p:attrName>ppt_x</p:attrName>
                                        </p:attrNameLst>
                                      </p:cBhvr>
                                      <p:tavLst>
                                        <p:tav tm="0">
                                          <p:val>
                                            <p:strVal val="#ppt_x"/>
                                          </p:val>
                                        </p:tav>
                                        <p:tav tm="100000">
                                          <p:val>
                                            <p:strVal val="#ppt_x"/>
                                          </p:val>
                                        </p:tav>
                                      </p:tavLst>
                                    </p:anim>
                                    <p:anim calcmode="lin" valueType="num">
                                      <p:cBhvr additive="base">
                                        <p:cTn id="21" dur="1000" fill="hold"/>
                                        <p:tgtEl>
                                          <p:spTgt spid="17"/>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3539430"/>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CA" altLang="en-US" sz="2800" dirty="0">
                <a:solidFill>
                  <a:srgbClr val="000000"/>
                </a:solidFill>
                <a:ea typeface="jpn_boot"/>
              </a:rPr>
              <a:t>POLITIQUE FÉDÉRALE</a:t>
            </a:r>
          </a:p>
          <a:p>
            <a:endParaRPr lang="fr-CA" sz="2800" b="1" dirty="0"/>
          </a:p>
          <a:p>
            <a:r>
              <a:rPr lang="fr-CA" sz="2800" b="1" dirty="0"/>
              <a:t>Pénurie de médicaments au Canada en quatre mois, si Trump arrive à ses fins</a:t>
            </a:r>
          </a:p>
          <a:p>
            <a:endParaRPr lang="fr-CA" sz="2800" dirty="0"/>
          </a:p>
          <a:p>
            <a:pPr algn="just"/>
            <a:r>
              <a:rPr lang="fr-CA" sz="2800" dirty="0"/>
              <a:t>Combien de temps les stocks canadiens de médicaments d’ordonnance pourraient-ils tenir le coup si l’administration Trump mettait sa proposition à exécution?</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0" y="2682826"/>
            <a:ext cx="2125663" cy="1195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0" y="4006973"/>
            <a:ext cx="19912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eaLnBrk="1" hangingPunct="1">
              <a:spcBef>
                <a:spcPct val="0"/>
              </a:spcBef>
              <a:buNone/>
              <a:defRPr/>
            </a:pPr>
            <a:r>
              <a:rPr kumimoji="0" lang="en-CA" sz="800" b="1" i="0" u="none" strike="noStrike" kern="1200" cap="none" spc="0" normalizeH="0" baseline="0" noProof="0" dirty="0">
                <a:ln>
                  <a:noFill/>
                </a:ln>
                <a:solidFill>
                  <a:srgbClr val="000000"/>
                </a:solidFill>
                <a:effectLst/>
                <a:uLnTx/>
                <a:uFillTx/>
                <a:latin typeface="Univers-Light-Normal" pitchFamily="2" charset="0"/>
              </a:rPr>
              <a:t>© </a:t>
            </a:r>
            <a:r>
              <a:rPr lang="fr-FR" sz="800" b="1" dirty="0">
                <a:solidFill>
                  <a:prstClr val="black"/>
                </a:solidFill>
                <a:latin typeface="Univers-Light-Normal" pitchFamily="2" charset="0"/>
              </a:rPr>
              <a:t>AFP/Getty Images / STAN HONDA</a:t>
            </a:r>
            <a:endParaRPr kumimoji="0" lang="fr-FR" sz="800" b="1" i="0" u="none" strike="noStrike" kern="1200" cap="none" spc="0" normalizeH="0" baseline="0" noProof="0" dirty="0">
              <a:ln>
                <a:noFill/>
              </a:ln>
              <a:solidFill>
                <a:prstClr val="black"/>
              </a:solidFill>
              <a:effectLst/>
              <a:uLnTx/>
              <a:uFillTx/>
              <a:latin typeface="Univers-Light-Normal"/>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21959143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477126" y="-18817"/>
            <a:ext cx="4720086" cy="7540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4016484"/>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en-US" sz="40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Le système A1cNow+®</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CA" altLang="en-US" sz="23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rPr>
              <a:t>Glycémie tous les jours? Mais quel est votre équilibre chronique de votre diabète?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CA"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Le système A1cNow+® </a:t>
            </a:r>
            <a:r>
              <a:rPr kumimoji="0" lang="en-CA" altLang="en-US" sz="24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de </a:t>
            </a:r>
            <a:r>
              <a:rPr kumimoji="0" lang="en-CA" altLang="en-US" sz="2400" b="1" i="0" u="none" strike="noStrike" kern="1200" cap="none" spc="0" normalizeH="0" baseline="0" noProof="0" dirty="0" err="1">
                <a:ln>
                  <a:noFill/>
                </a:ln>
                <a:solidFill>
                  <a:srgbClr val="000000"/>
                </a:solidFill>
                <a:effectLst/>
                <a:uLnTx/>
                <a:uFillTx/>
                <a:latin typeface="Univers-Light-Normal" pitchFamily="2" charset="0"/>
                <a:ea typeface="+mn-ea"/>
                <a:cs typeface="Arial" panose="020B0604020202020204" pitchFamily="34" charset="0"/>
              </a:rPr>
              <a:t>notre</a:t>
            </a:r>
            <a:r>
              <a:rPr kumimoji="0" lang="en-CA" altLang="en-US" sz="24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a:t>
            </a:r>
            <a:r>
              <a:rPr kumimoji="0" lang="en-CA" altLang="en-US" sz="2400" b="1" i="0" u="none" strike="noStrike" kern="1200" cap="none" spc="0" normalizeH="0" baseline="0" noProof="0" dirty="0" err="1">
                <a:ln>
                  <a:noFill/>
                </a:ln>
                <a:solidFill>
                  <a:srgbClr val="000000"/>
                </a:solidFill>
                <a:effectLst/>
                <a:uLnTx/>
                <a:uFillTx/>
                <a:latin typeface="Univers-Light-Normal" pitchFamily="2" charset="0"/>
                <a:ea typeface="+mn-ea"/>
                <a:cs typeface="Arial" panose="020B0604020202020204" pitchFamily="34" charset="0"/>
              </a:rPr>
              <a:t>pharmacie</a:t>
            </a:r>
            <a:r>
              <a:rPr kumimoji="0" lang="en-CA" altLang="en-US" sz="24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a:t>
            </a:r>
            <a:r>
              <a:rPr kumimoji="0" lang="fr-CA"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rPr>
              <a:t>est À VOTRE SERVICE.</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CA"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rPr>
              <a:t>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Il permet de mesurer le taux d'hémoglobine </a:t>
            </a:r>
            <a:r>
              <a:rPr kumimoji="0" lang="fr-FR" altLang="en-US" sz="2400" b="1" i="0" u="none" strike="noStrike" kern="1200" cap="none" spc="0" normalizeH="0" baseline="0" noProof="0" dirty="0" err="1">
                <a:ln>
                  <a:noFill/>
                </a:ln>
                <a:solidFill>
                  <a:srgbClr val="000000"/>
                </a:solidFill>
                <a:effectLst/>
                <a:uLnTx/>
                <a:uFillTx/>
                <a:latin typeface="Univers-Light-Normal" pitchFamily="2" charset="0"/>
                <a:ea typeface="+mn-ea"/>
                <a:cs typeface="Arial" panose="020B0604020202020204" pitchFamily="34" charset="0"/>
              </a:rPr>
              <a:t>glycosylée</a:t>
            </a:r>
            <a:r>
              <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(HbA1c) qui permet de déterminer la glycémie sur 3 mois et est la référence dans la surveillance de l'équilibre glycémique.</a:t>
            </a:r>
            <a:endParaRPr kumimoji="0" lang="fr-CA"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2693834"/>
            <a:ext cx="2127250" cy="315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prstClr val="white"/>
                </a:solidFill>
                <a:effectLst/>
                <a:uLnTx/>
                <a:uFillTx/>
                <a:latin typeface="Univers-Light-Normal" pitchFamily="2" charset="0"/>
                <a:ea typeface="+mn-ea"/>
                <a:cs typeface="Arial" panose="020B0604020202020204" pitchFamily="34" charset="0"/>
              </a:rPr>
              <a:t>À votre service.</a:t>
            </a:r>
          </a:p>
        </p:txBody>
      </p:sp>
    </p:spTree>
    <p:extLst>
      <p:ext uri="{BB962C8B-B14F-4D97-AF65-F5344CB8AC3E}">
        <p14:creationId xmlns:p14="http://schemas.microsoft.com/office/powerpoint/2010/main" val="3555798402"/>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125663" y="-15115"/>
            <a:ext cx="10071549" cy="7461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4770537"/>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en-US" sz="2400" b="1" i="0" u="none" strike="noStrike" kern="1200" cap="none" spc="0" normalizeH="0" baseline="0" noProof="0" dirty="0">
                <a:ln>
                  <a:noFill/>
                </a:ln>
                <a:solidFill>
                  <a:srgbClr val="00B0F0"/>
                </a:solidFill>
                <a:effectLst/>
                <a:uLnTx/>
                <a:uFillTx/>
                <a:latin typeface="Univers-Light-Normal" pitchFamily="2" charset="0"/>
                <a:ea typeface="+mn-ea"/>
                <a:cs typeface="Arial" panose="020B0604020202020204" pitchFamily="34" charset="0"/>
              </a:rPr>
              <a:t>Comprendre votre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en-US" sz="4000" b="1" i="0" u="none" strike="noStrike" kern="1200" cap="none" spc="0" normalizeH="0" baseline="0" noProof="0" dirty="0">
                <a:ln>
                  <a:noFill/>
                </a:ln>
                <a:solidFill>
                  <a:srgbClr val="00B0F0"/>
                </a:solidFill>
                <a:effectLst/>
                <a:uLnTx/>
                <a:uFillTx/>
                <a:latin typeface="Univers-Light-Normal" pitchFamily="2" charset="0"/>
                <a:ea typeface="+mn-ea"/>
                <a:cs typeface="Arial" panose="020B0604020202020204" pitchFamily="34" charset="0"/>
              </a:rPr>
              <a:t>pression artérielle.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en-US" sz="2400" b="1" i="0" u="none" strike="noStrike" kern="1200" cap="none" spc="0" normalizeH="0" baseline="0" noProof="0" dirty="0">
                <a:ln>
                  <a:noFill/>
                </a:ln>
                <a:solidFill>
                  <a:srgbClr val="00B0F0"/>
                </a:solidFill>
                <a:effectLst/>
                <a:uLnTx/>
                <a:uFillTx/>
                <a:latin typeface="Univers-Light-Normal" pitchFamily="2" charset="0"/>
                <a:ea typeface="+mn-ea"/>
                <a:cs typeface="Arial" panose="020B0604020202020204" pitchFamily="34" charset="0"/>
              </a:rPr>
              <a:t>Les pharmaciens peuvent vous aider.</a:t>
            </a:r>
            <a:endParaRPr kumimoji="0" lang="fr-CA"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rPr>
              <a:t>Améliorez vos résultats de pression artérielle avec une consultation personnalisée.</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rPr>
              <a:t>Informez-vous sur l’apport quotidien recommandé en sodium, sa répercussion sur votre pression artérielle et votre cœur. </a:t>
            </a: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rPr>
              <a:t>Profitez du service offert par notre pharmacien, en collaboration avec </a:t>
            </a:r>
            <a:r>
              <a:rPr kumimoji="0" lang="fr-FR" altLang="en-US" sz="2400" b="1" i="0" u="none" strike="noStrike" kern="1200" cap="none" spc="0" normalizeH="0" baseline="0" noProof="0" dirty="0">
                <a:ln>
                  <a:noFill/>
                </a:ln>
                <a:solidFill>
                  <a:srgbClr val="FF0000"/>
                </a:solidFill>
                <a:effectLst/>
                <a:uLnTx/>
                <a:uFillTx/>
                <a:latin typeface="Univers-Light-Normal" pitchFamily="2" charset="0"/>
                <a:ea typeface="jpn_boot"/>
                <a:cs typeface="jpn_boot"/>
              </a:rPr>
              <a:t>Hypertension Canada</a:t>
            </a:r>
            <a:r>
              <a:rPr kumimoji="0" lang="fr-FR" altLang="en-US" sz="2400" b="1" i="0" u="none" strike="noStrike" kern="1200" cap="none" spc="0" normalizeH="0" baseline="0" noProof="0" dirty="0">
                <a:ln>
                  <a:noFill/>
                </a:ln>
                <a:solidFill>
                  <a:srgbClr val="000000"/>
                </a:solidFill>
                <a:effectLst/>
                <a:uLnTx/>
                <a:uFillTx/>
                <a:latin typeface="Univers-Light-Normal" pitchFamily="2" charset="0"/>
                <a:ea typeface="jpn_boot"/>
                <a:cs typeface="jpn_boot"/>
              </a:rPr>
              <a:t>.</a:t>
            </a:r>
            <a:endParaRPr kumimoji="0" lang="fr-CA" altLang="en-US" sz="2400" b="1" i="0" u="none" strike="noStrike" kern="1200" cap="none" spc="0" normalizeH="0" baseline="0" noProof="0" dirty="0">
              <a:ln>
                <a:noFill/>
              </a:ln>
              <a:solidFill>
                <a:srgbClr val="FF0000"/>
              </a:solidFill>
              <a:effectLst/>
              <a:uLnTx/>
              <a:uFillTx/>
              <a:latin typeface="Univers-Light-Normal" pitchFamily="2" charset="0"/>
              <a:ea typeface="jpn_boot"/>
              <a:cs typeface="jpn_boot"/>
            </a:endParaRPr>
          </a:p>
        </p:txBody>
      </p:sp>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523220"/>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800" b="1" i="0" u="none" strike="noStrike" kern="1200" cap="none" spc="-150" normalizeH="0" baseline="0" noProof="0" dirty="0">
                <a:ln>
                  <a:noFill/>
                </a:ln>
                <a:solidFill>
                  <a:srgbClr val="FF0000"/>
                </a:solidFill>
                <a:effectLst/>
                <a:uLnTx/>
                <a:uFillTx/>
                <a:latin typeface="Univers-Light-Normal" pitchFamily="2" charset="0"/>
                <a:ea typeface="+mn-ea"/>
                <a:cs typeface="Arial" panose="020B0604020202020204" pitchFamily="34" charset="0"/>
              </a:rPr>
              <a:t>Écoutez votre cœur.</a:t>
            </a:r>
          </a:p>
        </p:txBody>
      </p:sp>
      <p:pic>
        <p:nvPicPr>
          <p:cNvPr id="12"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2676549"/>
            <a:ext cx="2125663"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63952" y="-15738"/>
            <a:ext cx="2088976" cy="763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867635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grpId="0" nodeType="withEffect">
                                  <p:stCondLst>
                                    <p:cond delay="1000"/>
                                  </p:stCondLst>
                                  <p:childTnLst>
                                    <p:set>
                                      <p:cBhvr>
                                        <p:cTn id="15" dur="1" fill="hold">
                                          <p:stCondLst>
                                            <p:cond delay="0"/>
                                          </p:stCondLst>
                                        </p:cTn>
                                        <p:tgtEl>
                                          <p:spTgt spid="14"/>
                                        </p:tgtEl>
                                        <p:attrNameLst>
                                          <p:attrName>style.visibility</p:attrName>
                                        </p:attrNameLst>
                                      </p:cBhvr>
                                      <p:to>
                                        <p:strVal val="visible"/>
                                      </p:to>
                                    </p:set>
                                    <p:anim calcmode="lin" valueType="num">
                                      <p:cBhvr additive="base">
                                        <p:cTn id="16" dur="1000" fill="hold"/>
                                        <p:tgtEl>
                                          <p:spTgt spid="14"/>
                                        </p:tgtEl>
                                        <p:attrNameLst>
                                          <p:attrName>ppt_x</p:attrName>
                                        </p:attrNameLst>
                                      </p:cBhvr>
                                      <p:tavLst>
                                        <p:tav tm="0">
                                          <p:val>
                                            <p:strVal val="#ppt_x"/>
                                          </p:val>
                                        </p:tav>
                                        <p:tav tm="100000">
                                          <p:val>
                                            <p:strVal val="#ppt_x"/>
                                          </p:val>
                                        </p:tav>
                                      </p:tavLst>
                                    </p:anim>
                                    <p:anim calcmode="lin" valueType="num">
                                      <p:cBhvr additive="base">
                                        <p:cTn id="17" dur="1000" fill="hold"/>
                                        <p:tgtEl>
                                          <p:spTgt spid="14"/>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1000"/>
                                  </p:stCondLst>
                                  <p:childTnLst>
                                    <p:set>
                                      <p:cBhvr>
                                        <p:cTn id="19" dur="1" fill="hold">
                                          <p:stCondLst>
                                            <p:cond delay="0"/>
                                          </p:stCondLst>
                                        </p:cTn>
                                        <p:tgtEl>
                                          <p:spTgt spid="17"/>
                                        </p:tgtEl>
                                        <p:attrNameLst>
                                          <p:attrName>style.visibility</p:attrName>
                                        </p:attrNameLst>
                                      </p:cBhvr>
                                      <p:to>
                                        <p:strVal val="visible"/>
                                      </p:to>
                                    </p:set>
                                    <p:anim calcmode="lin" valueType="num">
                                      <p:cBhvr additive="base">
                                        <p:cTn id="20" dur="1000" fill="hold"/>
                                        <p:tgtEl>
                                          <p:spTgt spid="17"/>
                                        </p:tgtEl>
                                        <p:attrNameLst>
                                          <p:attrName>ppt_x</p:attrName>
                                        </p:attrNameLst>
                                      </p:cBhvr>
                                      <p:tavLst>
                                        <p:tav tm="0">
                                          <p:val>
                                            <p:strVal val="#ppt_x"/>
                                          </p:val>
                                        </p:tav>
                                        <p:tav tm="100000">
                                          <p:val>
                                            <p:strVal val="#ppt_x"/>
                                          </p:val>
                                        </p:tav>
                                      </p:tavLst>
                                    </p:anim>
                                    <p:anim calcmode="lin" valueType="num">
                                      <p:cBhvr additive="base">
                                        <p:cTn id="21" dur="1000" fill="hold"/>
                                        <p:tgtEl>
                                          <p:spTgt spid="17"/>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3970318"/>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CA" sz="2800" noProof="0" dirty="0">
                <a:solidFill>
                  <a:srgbClr val="000000"/>
                </a:solidFill>
              </a:rPr>
              <a:t>ENVIRONNEMENT</a:t>
            </a:r>
            <a:endParaRPr kumimoji="0" lang="en-CA"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r>
              <a:rPr lang="fr-CA" sz="2800" b="1" dirty="0">
                <a:solidFill>
                  <a:prstClr val="black"/>
                </a:solidFill>
              </a:rPr>
              <a:t>Effets des pesticides sur la santé : « On veut savoir! »</a:t>
            </a:r>
          </a:p>
          <a:p>
            <a:pPr lvl="0"/>
            <a:endParaRPr kumimoji="0" lang="fr-CA"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lgn="just"/>
            <a:r>
              <a:rPr lang="fr-CA" sz="2800" dirty="0">
                <a:solidFill>
                  <a:prstClr val="black"/>
                </a:solidFill>
              </a:rPr>
              <a:t>Quatre cancers du pancréas et deux pancréatites, autant du côté de sa mère que du côté de son père. Tous d'anciens travailleurs agricoles qui ont été en contact avec les pesticides. Après avoir perdu des proches, Marie-Josée Barbeau craint d'être la prochaine.</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0" y="2682826"/>
            <a:ext cx="2125663" cy="1195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20217" y="3897185"/>
            <a:ext cx="189667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eaLnBrk="1" hangingPunct="1">
              <a:spcBef>
                <a:spcPct val="0"/>
              </a:spcBef>
              <a:buNone/>
              <a:defRPr/>
            </a:pPr>
            <a:r>
              <a:rPr kumimoji="0" lang="en-CA" sz="8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a:t>
            </a:r>
            <a:r>
              <a:rPr lang="fr-FR" sz="800" b="1" dirty="0">
                <a:solidFill>
                  <a:prstClr val="black"/>
                </a:solidFill>
                <a:latin typeface="Univers-Light-Normal" pitchFamily="2" charset="0"/>
              </a:rPr>
              <a:t>Radio-Canada / Thomas </a:t>
            </a:r>
            <a:r>
              <a:rPr lang="fr-FR" sz="800" b="1" dirty="0" err="1">
                <a:solidFill>
                  <a:prstClr val="black"/>
                </a:solidFill>
                <a:latin typeface="Univers-Light-Normal" pitchFamily="2" charset="0"/>
              </a:rPr>
              <a:t>Gerbet</a:t>
            </a:r>
            <a:r>
              <a:rPr lang="fr-FR" sz="800" b="1" dirty="0">
                <a:solidFill>
                  <a:prstClr val="black"/>
                </a:solidFill>
                <a:latin typeface="Univers-Light-Normal" pitchFamily="2" charset="0"/>
              </a:rPr>
              <a:t>  </a:t>
            </a:r>
            <a:endParaRPr kumimoji="0" lang="fr-FR" sz="800" b="1" i="0" u="none" strike="noStrike" kern="1200" cap="none" spc="0" normalizeH="0" baseline="0" noProof="0" dirty="0">
              <a:ln>
                <a:noFill/>
              </a:ln>
              <a:solidFill>
                <a:prstClr val="black"/>
              </a:solidFill>
              <a:effectLst/>
              <a:uLnTx/>
              <a:uFillTx/>
              <a:latin typeface="Univers-Light-Normal"/>
              <a:ea typeface="+mn-ea"/>
              <a:cs typeface="Arial" panose="020B0604020202020204" pitchFamily="34" charset="0"/>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69550388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477126" y="-17513"/>
            <a:ext cx="4722305" cy="7540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CA" altLang="en-US" sz="1800">
              <a:solidFill>
                <a:srgbClr val="0000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5663" y="-17512"/>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3662541"/>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CA" altLang="en-US" sz="4000" b="1" dirty="0">
                <a:latin typeface="Univers-Light-Normal" pitchFamily="2" charset="0"/>
                <a:ea typeface="jpn_boot"/>
                <a:cs typeface="jpn_boot"/>
              </a:rPr>
              <a:t>Bilan lipidique</a:t>
            </a:r>
          </a:p>
          <a:p>
            <a:pPr algn="just" eaLnBrk="1" hangingPunct="1">
              <a:defRPr/>
            </a:pPr>
            <a:endParaRPr lang="fr-CA" altLang="en-US" sz="2400" b="1" dirty="0">
              <a:latin typeface="Univers-Light-Normal" pitchFamily="2" charset="0"/>
              <a:ea typeface="jpn_boot"/>
              <a:cs typeface="jpn_boot"/>
            </a:endParaRPr>
          </a:p>
          <a:p>
            <a:pPr algn="just" eaLnBrk="1" hangingPunct="1">
              <a:defRPr/>
            </a:pPr>
            <a:r>
              <a:rPr lang="fr-CA" altLang="en-US" sz="2400" b="1" dirty="0">
                <a:latin typeface="Univers-Light-Normal" pitchFamily="2" charset="0"/>
                <a:ea typeface="jpn_boot"/>
                <a:cs typeface="jpn_boot"/>
              </a:rPr>
              <a:t>Cholestérol? HDL? LDL? Triglycérides? </a:t>
            </a:r>
          </a:p>
          <a:p>
            <a:pPr algn="just" eaLnBrk="1" hangingPunct="1">
              <a:defRPr/>
            </a:pPr>
            <a:r>
              <a:rPr lang="fr-CA" altLang="en-US" sz="2400" b="1" dirty="0">
                <a:latin typeface="Univers-Light-Normal" pitchFamily="2" charset="0"/>
                <a:ea typeface="jpn_boot"/>
                <a:cs typeface="jpn_boot"/>
              </a:rPr>
              <a:t>Seulement quelques minutes?</a:t>
            </a:r>
          </a:p>
          <a:p>
            <a:pPr algn="just" eaLnBrk="1" hangingPunct="1">
              <a:defRPr/>
            </a:pPr>
            <a:endParaRPr lang="fr-CA" altLang="en-US" sz="2400" b="1" dirty="0">
              <a:latin typeface="Univers-Light-Normal" pitchFamily="2" charset="0"/>
              <a:ea typeface="jpn_boot"/>
              <a:cs typeface="jpn_boot"/>
            </a:endParaRPr>
          </a:p>
          <a:p>
            <a:pPr algn="just" eaLnBrk="1" hangingPunct="1">
              <a:defRPr/>
            </a:pPr>
            <a:r>
              <a:rPr lang="fr-CA" altLang="en-US" sz="2400" b="1" dirty="0">
                <a:latin typeface="Univers-Light-Normal" pitchFamily="2" charset="0"/>
                <a:ea typeface="jpn_boot"/>
                <a:cs typeface="jpn_boot"/>
              </a:rPr>
              <a:t>Le bilan lipidique de notre pharmacien est À VOTRE SERVICE.</a:t>
            </a:r>
          </a:p>
          <a:p>
            <a:pPr algn="just" eaLnBrk="1" hangingPunct="1">
              <a:defRPr/>
            </a:pPr>
            <a:endParaRPr lang="fr-CA" altLang="en-US" sz="2400" b="1" dirty="0">
              <a:latin typeface="Univers-Light-Normal" pitchFamily="2" charset="0"/>
              <a:ea typeface="jpn_boot"/>
              <a:cs typeface="jpn_boot"/>
            </a:endParaRPr>
          </a:p>
          <a:p>
            <a:pPr algn="just" eaLnBrk="1" hangingPunct="1">
              <a:defRPr/>
            </a:pPr>
            <a:r>
              <a:rPr lang="en-CA" altLang="en-US" sz="2400" b="1" dirty="0" err="1">
                <a:latin typeface="Univers-Light-Normal" pitchFamily="2" charset="0"/>
              </a:rPr>
              <a:t>Vous</a:t>
            </a:r>
            <a:r>
              <a:rPr lang="en-CA" altLang="en-US" sz="2400" b="1" dirty="0">
                <a:latin typeface="Univers-Light-Normal" pitchFamily="2" charset="0"/>
              </a:rPr>
              <a:t> </a:t>
            </a:r>
            <a:r>
              <a:rPr lang="en-CA" altLang="en-US" sz="2400" b="1" dirty="0" err="1">
                <a:latin typeface="Univers-Light-Normal" pitchFamily="2" charset="0"/>
              </a:rPr>
              <a:t>avez</a:t>
            </a:r>
            <a:r>
              <a:rPr lang="en-CA" altLang="en-US" sz="2400" b="1" dirty="0">
                <a:latin typeface="Univers-Light-Normal" pitchFamily="2" charset="0"/>
              </a:rPr>
              <a:t> </a:t>
            </a:r>
            <a:r>
              <a:rPr lang="en-CA" altLang="en-US" sz="2400" b="1" dirty="0" err="1">
                <a:latin typeface="Univers-Light-Normal" pitchFamily="2" charset="0"/>
              </a:rPr>
              <a:t>l’information</a:t>
            </a:r>
            <a:r>
              <a:rPr lang="en-CA" altLang="en-US" sz="2400" b="1" dirty="0">
                <a:latin typeface="Univers-Light-Normal" pitchFamily="2" charset="0"/>
              </a:rPr>
              <a:t> </a:t>
            </a:r>
            <a:r>
              <a:rPr lang="en-CA" altLang="en-US" sz="2400" b="1" dirty="0" err="1">
                <a:latin typeface="Univers-Light-Normal" pitchFamily="2" charset="0"/>
              </a:rPr>
              <a:t>sur</a:t>
            </a:r>
            <a:r>
              <a:rPr lang="en-CA" altLang="en-US" sz="2400" b="1" dirty="0">
                <a:latin typeface="Univers-Light-Normal" pitchFamily="2" charset="0"/>
              </a:rPr>
              <a:t> </a:t>
            </a:r>
            <a:r>
              <a:rPr lang="en-CA" altLang="en-US" sz="2400" b="1" dirty="0" err="1">
                <a:latin typeface="Univers-Light-Normal" pitchFamily="2" charset="0"/>
              </a:rPr>
              <a:t>votre</a:t>
            </a:r>
            <a:r>
              <a:rPr lang="en-CA" altLang="en-US" sz="2400" b="1" dirty="0">
                <a:latin typeface="Univers-Light-Normal" pitchFamily="2" charset="0"/>
              </a:rPr>
              <a:t> </a:t>
            </a:r>
            <a:r>
              <a:rPr lang="en-CA" altLang="en-US" sz="2400" b="1" dirty="0" err="1">
                <a:latin typeface="Univers-Light-Normal" pitchFamily="2" charset="0"/>
              </a:rPr>
              <a:t>taux</a:t>
            </a:r>
            <a:r>
              <a:rPr lang="en-CA" altLang="en-US" sz="2400" b="1" dirty="0">
                <a:latin typeface="Univers-Light-Normal" pitchFamily="2" charset="0"/>
              </a:rPr>
              <a:t> de </a:t>
            </a:r>
            <a:r>
              <a:rPr lang="en-CA" altLang="en-US" sz="2400" b="1" dirty="0" err="1">
                <a:latin typeface="Univers-Light-Normal" pitchFamily="2" charset="0"/>
              </a:rPr>
              <a:t>cholestérol</a:t>
            </a:r>
            <a:r>
              <a:rPr lang="en-CA" altLang="en-US" sz="2400" b="1" dirty="0">
                <a:latin typeface="Univers-Light-Normal" pitchFamily="2" charset="0"/>
              </a:rPr>
              <a:t>. Notre </a:t>
            </a:r>
            <a:r>
              <a:rPr lang="en-CA" altLang="en-US" sz="2400" b="1" dirty="0" err="1">
                <a:latin typeface="Univers-Light-Normal" pitchFamily="2" charset="0"/>
              </a:rPr>
              <a:t>pharmacie</a:t>
            </a:r>
            <a:r>
              <a:rPr lang="en-CA" altLang="en-US" sz="2400" b="1" dirty="0">
                <a:latin typeface="Univers-Light-Normal" pitchFamily="2" charset="0"/>
              </a:rPr>
              <a:t> </a:t>
            </a:r>
            <a:r>
              <a:rPr lang="en-CA" altLang="en-US" sz="2400" b="1" dirty="0" err="1">
                <a:latin typeface="Univers-Light-Normal" pitchFamily="2" charset="0"/>
              </a:rPr>
              <a:t>vous</a:t>
            </a:r>
            <a:r>
              <a:rPr lang="en-CA" altLang="en-US" sz="2400" b="1" dirty="0">
                <a:latin typeface="Univers-Light-Normal" pitchFamily="2" charset="0"/>
              </a:rPr>
              <a:t> </a:t>
            </a:r>
            <a:r>
              <a:rPr lang="en-CA" altLang="en-US" sz="2400" b="1" dirty="0" err="1">
                <a:latin typeface="Univers-Light-Normal" pitchFamily="2" charset="0"/>
              </a:rPr>
              <a:t>informe</a:t>
            </a:r>
            <a:r>
              <a:rPr lang="en-CA" altLang="en-US" sz="2400" b="1" dirty="0">
                <a:latin typeface="Univers-Light-Normal" pitchFamily="2" charset="0"/>
              </a:rPr>
              <a:t> </a:t>
            </a:r>
            <a:r>
              <a:rPr lang="en-CA" altLang="en-US" sz="2400" b="1" dirty="0" err="1">
                <a:latin typeface="Univers-Light-Normal" pitchFamily="2" charset="0"/>
              </a:rPr>
              <a:t>sur</a:t>
            </a:r>
            <a:r>
              <a:rPr lang="en-CA" altLang="en-US" sz="2400" b="1" dirty="0">
                <a:latin typeface="Univers-Light-Normal" pitchFamily="2" charset="0"/>
              </a:rPr>
              <a:t> </a:t>
            </a:r>
            <a:r>
              <a:rPr lang="en-CA" altLang="en-US" sz="2400" b="1" dirty="0" err="1">
                <a:latin typeface="Univers-Light-Normal" pitchFamily="2" charset="0"/>
              </a:rPr>
              <a:t>l’alimentation</a:t>
            </a:r>
            <a:r>
              <a:rPr lang="en-CA" altLang="en-US" sz="2400" b="1" dirty="0">
                <a:latin typeface="Univers-Light-Normal" pitchFamily="2" charset="0"/>
              </a:rPr>
              <a:t> pour </a:t>
            </a:r>
            <a:r>
              <a:rPr lang="en-CA" altLang="en-US" sz="2400" b="1" dirty="0" err="1">
                <a:latin typeface="Univers-Light-Normal" pitchFamily="2" charset="0"/>
              </a:rPr>
              <a:t>améliorer</a:t>
            </a:r>
            <a:r>
              <a:rPr lang="en-CA" altLang="en-US" sz="2400" b="1" dirty="0">
                <a:latin typeface="Univers-Light-Normal" pitchFamily="2" charset="0"/>
              </a:rPr>
              <a:t> </a:t>
            </a:r>
            <a:r>
              <a:rPr lang="en-CA" altLang="en-US" sz="2400" b="1" dirty="0" err="1">
                <a:latin typeface="Univers-Light-Normal" pitchFamily="2" charset="0"/>
              </a:rPr>
              <a:t>votre</a:t>
            </a:r>
            <a:r>
              <a:rPr lang="en-CA" altLang="en-US" sz="2400" b="1" dirty="0">
                <a:latin typeface="Univers-Light-Normal" pitchFamily="2" charset="0"/>
              </a:rPr>
              <a:t> </a:t>
            </a:r>
            <a:r>
              <a:rPr lang="en-CA" altLang="en-US" sz="2400" b="1" dirty="0" err="1">
                <a:latin typeface="Univers-Light-Normal" pitchFamily="2" charset="0"/>
              </a:rPr>
              <a:t>cholestérol</a:t>
            </a:r>
            <a:r>
              <a:rPr lang="en-CA" altLang="en-US" sz="2400" b="1" dirty="0">
                <a:latin typeface="Univers-Light-Normal" pitchFamily="2" charset="0"/>
              </a:rPr>
              <a:t>. </a:t>
            </a:r>
            <a:endParaRPr lang="fr-CA" altLang="en-US" sz="2400" b="1" dirty="0">
              <a:latin typeface="Univers-Light-Normal" pitchFamily="2" charset="0"/>
            </a:endParaRPr>
          </a:p>
        </p:txBody>
      </p:sp>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eaLnBrk="1" fontAlgn="auto" hangingPunct="1">
              <a:spcBef>
                <a:spcPts val="0"/>
              </a:spcBef>
              <a:spcAft>
                <a:spcPts val="0"/>
              </a:spcAft>
              <a:defRPr/>
            </a:pPr>
            <a:r>
              <a:rPr lang="fr-CA" b="1" dirty="0">
                <a:solidFill>
                  <a:schemeClr val="bg1"/>
                </a:solidFill>
                <a:latin typeface="Univers-Light-Normal" pitchFamily="2" charset="0"/>
                <a:cs typeface="+mn-cs"/>
              </a:rPr>
              <a:t>PHARMACIE</a:t>
            </a:r>
          </a:p>
          <a:p>
            <a:pPr eaLnBrk="1" fontAlgn="auto" hangingPunct="1">
              <a:spcBef>
                <a:spcPts val="0"/>
              </a:spcBef>
              <a:spcAft>
                <a:spcPts val="0"/>
              </a:spcAft>
              <a:defRPr/>
            </a:pPr>
            <a:r>
              <a:rPr lang="fr-CA" b="1" dirty="0">
                <a:solidFill>
                  <a:schemeClr val="bg1"/>
                </a:solidFill>
                <a:latin typeface="Univers-Light-Normal" pitchFamily="2" charset="0"/>
                <a:cs typeface="+mn-cs"/>
              </a:rPr>
              <a:t>DINH HIEU LUU,</a:t>
            </a:r>
          </a:p>
          <a:p>
            <a:pPr eaLnBrk="1" fontAlgn="auto" hangingPunct="1">
              <a:spcBef>
                <a:spcPts val="0"/>
              </a:spcBef>
              <a:spcAft>
                <a:spcPts val="0"/>
              </a:spcAft>
              <a:defRPr/>
            </a:pPr>
            <a:r>
              <a:rPr lang="fr-CA" b="1" dirty="0">
                <a:solidFill>
                  <a:schemeClr val="bg1"/>
                </a:solidFill>
                <a:latin typeface="Univers-Light-Normal" pitchFamily="2" charset="0"/>
                <a:cs typeface="+mn-cs"/>
              </a:rPr>
              <a:t>PHARMACIEN INC.</a:t>
            </a:r>
          </a:p>
        </p:txBody>
      </p:sp>
      <p:sp>
        <p:nvSpPr>
          <p:cNvPr id="13" name="TextBox 12"/>
          <p:cNvSpPr txBox="1"/>
          <p:nvPr/>
        </p:nvSpPr>
        <p:spPr>
          <a:xfrm>
            <a:off x="7943120" y="96327"/>
            <a:ext cx="3792537" cy="646331"/>
          </a:xfrm>
          <a:prstGeom prst="rect">
            <a:avLst/>
          </a:prstGeom>
          <a:noFill/>
        </p:spPr>
        <p:txBody>
          <a:bodyPr>
            <a:spAutoFit/>
          </a:bodyPr>
          <a:lstStyle/>
          <a:p>
            <a:pPr algn="ctr" eaLnBrk="1" fontAlgn="auto" hangingPunct="1">
              <a:spcBef>
                <a:spcPts val="0"/>
              </a:spcBef>
              <a:spcAft>
                <a:spcPts val="0"/>
              </a:spcAft>
              <a:defRPr/>
            </a:pPr>
            <a:r>
              <a:rPr lang="fr-CA" sz="3600" b="1" spc="-150" dirty="0">
                <a:solidFill>
                  <a:schemeClr val="bg1"/>
                </a:solidFill>
                <a:latin typeface="Univers-Light-Normal" pitchFamily="2" charset="0"/>
              </a:rPr>
              <a:t>À votre service.</a:t>
            </a:r>
          </a:p>
        </p:txBody>
      </p:sp>
      <p:pic>
        <p:nvPicPr>
          <p:cNvPr id="3" name="Picture 2"/>
          <p:cNvPicPr>
            <a:picLocks noChangeAspect="1"/>
          </p:cNvPicPr>
          <p:nvPr/>
        </p:nvPicPr>
        <p:blipFill>
          <a:blip r:embed="rId6"/>
          <a:stretch>
            <a:fillRect/>
          </a:stretch>
        </p:blipFill>
        <p:spPr>
          <a:xfrm>
            <a:off x="0" y="2648149"/>
            <a:ext cx="2116217" cy="2134305"/>
          </a:xfrm>
          <a:prstGeom prst="rect">
            <a:avLst/>
          </a:prstGeom>
        </p:spPr>
      </p:pic>
    </p:spTree>
    <p:extLst>
      <p:ext uri="{BB962C8B-B14F-4D97-AF65-F5344CB8AC3E}">
        <p14:creationId xmlns:p14="http://schemas.microsoft.com/office/powerpoint/2010/main" val="1651576664"/>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2000"/>
                                        <p:tgtEl>
                                          <p:spTgt spid="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3970318"/>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CA" sz="2800" noProof="0" dirty="0">
                <a:solidFill>
                  <a:srgbClr val="000000"/>
                </a:solidFill>
              </a:rPr>
              <a:t>PÉNÉLOPE</a:t>
            </a:r>
            <a:endParaRPr kumimoji="0" lang="en-CA"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r>
              <a:rPr lang="fr-CA" sz="2800" b="1" dirty="0">
                <a:solidFill>
                  <a:prstClr val="black"/>
                </a:solidFill>
              </a:rPr>
              <a:t>Un test sanguin pourrait prédire notre espérance de vie</a:t>
            </a:r>
          </a:p>
          <a:p>
            <a:pPr lvl="0"/>
            <a:endParaRPr kumimoji="0" lang="fr-CA"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lgn="just"/>
            <a:r>
              <a:rPr lang="fr-CA" sz="2800" dirty="0">
                <a:solidFill>
                  <a:prstClr val="black"/>
                </a:solidFill>
              </a:rPr>
              <a:t>Une équipe de recherche européenne a récemment annoncé qu'elle était en train de développer un test sanguin qui pourrait prédire le moment de notre mort. Le médecin Denis Soulières et l'avocat Yann Joly expliquent en quoi consiste ce test et expriment des réserves sur son utilité.</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0" y="2682826"/>
            <a:ext cx="2125663" cy="1195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18473" y="3900746"/>
            <a:ext cx="6046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CA" sz="8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a:t>
            </a:r>
            <a:r>
              <a:rPr kumimoji="0" lang="en-CA" sz="800" b="1" i="0" u="none" strike="noStrike" kern="1200" cap="none" spc="0" normalizeH="0" noProof="0" dirty="0">
                <a:ln>
                  <a:noFill/>
                </a:ln>
                <a:solidFill>
                  <a:srgbClr val="000000"/>
                </a:solidFill>
                <a:effectLst/>
                <a:uLnTx/>
                <a:uFillTx/>
                <a:latin typeface="Univers-Light-Normal" pitchFamily="2" charset="0"/>
                <a:ea typeface="+mn-ea"/>
                <a:cs typeface="Arial" panose="020B0604020202020204" pitchFamily="34" charset="0"/>
              </a:rPr>
              <a:t> </a:t>
            </a:r>
            <a:r>
              <a:rPr lang="fr-FR" sz="800" b="1" dirty="0" err="1">
                <a:solidFill>
                  <a:prstClr val="black"/>
                </a:solidFill>
                <a:latin typeface="Univers-Light-Normal" pitchFamily="2" charset="0"/>
              </a:rPr>
              <a:t>iS</a:t>
            </a:r>
            <a:r>
              <a:rPr kumimoji="0" lang="fr-FR" sz="800" b="1" i="0" u="none" strike="noStrike" kern="1200" cap="none" spc="0" normalizeH="0" baseline="0" noProof="0" dirty="0" err="1">
                <a:ln>
                  <a:noFill/>
                </a:ln>
                <a:solidFill>
                  <a:prstClr val="black"/>
                </a:solidFill>
                <a:effectLst/>
                <a:uLnTx/>
                <a:uFillTx/>
                <a:latin typeface="Univers-Light-Normal" pitchFamily="2" charset="0"/>
                <a:ea typeface="+mn-ea"/>
                <a:cs typeface="Arial" panose="020B0604020202020204" pitchFamily="34" charset="0"/>
              </a:rPr>
              <a:t>tock</a:t>
            </a:r>
            <a:endParaRPr kumimoji="0" lang="fr-FR" sz="800" b="1" i="0" u="none" strike="noStrike" kern="1200" cap="none" spc="0" normalizeH="0" baseline="0" noProof="0" dirty="0">
              <a:ln>
                <a:noFill/>
              </a:ln>
              <a:solidFill>
                <a:prstClr val="black"/>
              </a:solidFill>
              <a:effectLst/>
              <a:uLnTx/>
              <a:uFillTx/>
              <a:latin typeface="Univers-Light-Normal"/>
              <a:ea typeface="+mn-ea"/>
              <a:cs typeface="Arial" panose="020B0604020202020204" pitchFamily="34" charset="0"/>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323841985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477126" y="-18280"/>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CA" altLang="en-US" sz="1800">
              <a:solidFill>
                <a:srgbClr val="0000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5663" y="-18278"/>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3662541"/>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en-US" sz="4000" b="1" dirty="0">
                <a:solidFill>
                  <a:srgbClr val="000000"/>
                </a:solidFill>
                <a:latin typeface="Univers-Light-Normal" pitchFamily="2" charset="0"/>
              </a:rPr>
              <a:t>Le moniteur de pression </a:t>
            </a:r>
            <a:r>
              <a:rPr lang="fr-FR" altLang="en-US" sz="4000" b="1" dirty="0" err="1">
                <a:solidFill>
                  <a:srgbClr val="000000"/>
                </a:solidFill>
                <a:latin typeface="Univers-Light-Normal" pitchFamily="2" charset="0"/>
              </a:rPr>
              <a:t>BpTRU</a:t>
            </a:r>
            <a:r>
              <a:rPr lang="fr-FR" altLang="en-US" sz="4000" b="1" dirty="0">
                <a:solidFill>
                  <a:srgbClr val="000000"/>
                </a:solidFill>
                <a:latin typeface="Univers-Light-Normal" pitchFamily="2" charset="0"/>
              </a:rPr>
              <a:t>®</a:t>
            </a:r>
          </a:p>
          <a:p>
            <a:pPr algn="ctr" eaLnBrk="1" hangingPunct="1">
              <a:defRPr/>
            </a:pPr>
            <a:endParaRPr lang="fr-FR" altLang="en-US" sz="2400" b="1" dirty="0">
              <a:solidFill>
                <a:srgbClr val="000000"/>
              </a:solidFill>
              <a:latin typeface="Univers-Light-Normal" pitchFamily="2" charset="0"/>
            </a:endParaRPr>
          </a:p>
          <a:p>
            <a:pPr algn="just" eaLnBrk="1" hangingPunct="1">
              <a:defRPr/>
            </a:pPr>
            <a:r>
              <a:rPr lang="fr-FR" altLang="en-US" sz="2400" b="1" dirty="0">
                <a:solidFill>
                  <a:srgbClr val="000000"/>
                </a:solidFill>
                <a:latin typeface="Univers-Light-Normal" pitchFamily="2" charset="0"/>
              </a:rPr>
              <a:t>Stressé par la présence du médecin?  Effet « blouse blanche »?</a:t>
            </a:r>
          </a:p>
          <a:p>
            <a:pPr algn="just" eaLnBrk="1" hangingPunct="1">
              <a:defRPr/>
            </a:pPr>
            <a:endParaRPr lang="fr-FR" altLang="en-US" sz="2400" b="1" dirty="0">
              <a:solidFill>
                <a:srgbClr val="000000"/>
              </a:solidFill>
              <a:latin typeface="Univers-Light-Normal" pitchFamily="2" charset="0"/>
            </a:endParaRPr>
          </a:p>
          <a:p>
            <a:pPr algn="just" eaLnBrk="1" hangingPunct="1">
              <a:defRPr/>
            </a:pPr>
            <a:r>
              <a:rPr lang="fr-FR" altLang="en-US" sz="2400" b="1" dirty="0">
                <a:solidFill>
                  <a:srgbClr val="000000"/>
                </a:solidFill>
                <a:latin typeface="Univers-Light-Normal" pitchFamily="2" charset="0"/>
              </a:rPr>
              <a:t>Le moniteur </a:t>
            </a:r>
            <a:r>
              <a:rPr lang="fr-FR" altLang="en-US" sz="2400" b="1" dirty="0" err="1">
                <a:solidFill>
                  <a:srgbClr val="000000"/>
                </a:solidFill>
                <a:latin typeface="Univers-Light-Normal" pitchFamily="2" charset="0"/>
              </a:rPr>
              <a:t>BpTRU</a:t>
            </a:r>
            <a:r>
              <a:rPr lang="fr-FR" altLang="en-US" sz="2400" b="1" dirty="0">
                <a:solidFill>
                  <a:srgbClr val="000000"/>
                </a:solidFill>
                <a:latin typeface="Univers-Light-Normal" pitchFamily="2" charset="0"/>
              </a:rPr>
              <a:t>® de notre pharmacie est À VOTRE SERVICE.</a:t>
            </a:r>
          </a:p>
          <a:p>
            <a:pPr algn="just" eaLnBrk="1" hangingPunct="1">
              <a:defRPr/>
            </a:pPr>
            <a:r>
              <a:rPr lang="fr-FR" altLang="en-US" sz="2400" b="1" dirty="0">
                <a:solidFill>
                  <a:srgbClr val="000000"/>
                </a:solidFill>
                <a:latin typeface="Univers-Light-Normal" pitchFamily="2" charset="0"/>
              </a:rPr>
              <a:t> </a:t>
            </a:r>
          </a:p>
          <a:p>
            <a:pPr algn="just" eaLnBrk="1" hangingPunct="1">
              <a:defRPr/>
            </a:pPr>
            <a:r>
              <a:rPr lang="fr-FR" altLang="en-US" sz="2400" b="1" dirty="0">
                <a:solidFill>
                  <a:srgbClr val="000000"/>
                </a:solidFill>
                <a:latin typeface="Univers-Light-Normal" pitchFamily="2" charset="0"/>
              </a:rPr>
              <a:t>En cinq minutes, l'appareil prend automatiquement jusqu'à six mesures, abandonne la première lecture et affiche la moyenne des lectures restantes. Ce protocole est aussi objectif que le MAPA.</a:t>
            </a:r>
          </a:p>
        </p:txBody>
      </p:sp>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eaLnBrk="1" fontAlgn="auto" hangingPunct="1">
              <a:spcBef>
                <a:spcPts val="0"/>
              </a:spcBef>
              <a:spcAft>
                <a:spcPts val="0"/>
              </a:spcAft>
              <a:defRPr/>
            </a:pPr>
            <a:r>
              <a:rPr lang="fr-CA" b="1" dirty="0">
                <a:solidFill>
                  <a:schemeClr val="bg1"/>
                </a:solidFill>
                <a:latin typeface="Univers-Light-Normal" pitchFamily="2" charset="0"/>
                <a:cs typeface="+mn-cs"/>
              </a:rPr>
              <a:t>PHARMACIE</a:t>
            </a:r>
          </a:p>
          <a:p>
            <a:pPr eaLnBrk="1" fontAlgn="auto" hangingPunct="1">
              <a:spcBef>
                <a:spcPts val="0"/>
              </a:spcBef>
              <a:spcAft>
                <a:spcPts val="0"/>
              </a:spcAft>
              <a:defRPr/>
            </a:pPr>
            <a:r>
              <a:rPr lang="fr-CA" b="1" dirty="0">
                <a:solidFill>
                  <a:schemeClr val="bg1"/>
                </a:solidFill>
                <a:latin typeface="Univers-Light-Normal" pitchFamily="2" charset="0"/>
                <a:cs typeface="+mn-cs"/>
              </a:rPr>
              <a:t>DINH HIEU LUU,</a:t>
            </a:r>
          </a:p>
          <a:p>
            <a:pPr eaLnBrk="1" fontAlgn="auto" hangingPunct="1">
              <a:spcBef>
                <a:spcPts val="0"/>
              </a:spcBef>
              <a:spcAft>
                <a:spcPts val="0"/>
              </a:spcAft>
              <a:defRPr/>
            </a:pPr>
            <a:r>
              <a:rPr lang="fr-CA" b="1" dirty="0">
                <a:solidFill>
                  <a:schemeClr val="bg1"/>
                </a:solidFill>
                <a:latin typeface="Univers-Light-Normal" pitchFamily="2" charset="0"/>
                <a:cs typeface="+mn-cs"/>
              </a:rPr>
              <a:t>PHARMACIEN INC.</a:t>
            </a:r>
          </a:p>
        </p:txBody>
      </p:sp>
      <p:sp>
        <p:nvSpPr>
          <p:cNvPr id="13" name="TextBox 12"/>
          <p:cNvSpPr txBox="1"/>
          <p:nvPr/>
        </p:nvSpPr>
        <p:spPr>
          <a:xfrm>
            <a:off x="7943120" y="96327"/>
            <a:ext cx="3792537" cy="646331"/>
          </a:xfrm>
          <a:prstGeom prst="rect">
            <a:avLst/>
          </a:prstGeom>
          <a:noFill/>
        </p:spPr>
        <p:txBody>
          <a:bodyPr>
            <a:spAutoFit/>
          </a:bodyPr>
          <a:lstStyle/>
          <a:p>
            <a:pPr algn="ctr" eaLnBrk="1" fontAlgn="auto" hangingPunct="1">
              <a:spcBef>
                <a:spcPts val="0"/>
              </a:spcBef>
              <a:spcAft>
                <a:spcPts val="0"/>
              </a:spcAft>
              <a:defRPr/>
            </a:pPr>
            <a:r>
              <a:rPr lang="fr-CA" sz="3600" b="1" spc="-150" dirty="0">
                <a:solidFill>
                  <a:schemeClr val="bg1"/>
                </a:solidFill>
                <a:latin typeface="Univers-Light-Normal" pitchFamily="2" charset="0"/>
              </a:rPr>
              <a:t>À votre service.</a:t>
            </a:r>
          </a:p>
        </p:txBody>
      </p:sp>
      <p:pic>
        <p:nvPicPr>
          <p:cNvPr id="3" name="Picture 2"/>
          <p:cNvPicPr>
            <a:picLocks noChangeAspect="1"/>
          </p:cNvPicPr>
          <p:nvPr/>
        </p:nvPicPr>
        <p:blipFill>
          <a:blip r:embed="rId6"/>
          <a:stretch>
            <a:fillRect/>
          </a:stretch>
        </p:blipFill>
        <p:spPr>
          <a:xfrm>
            <a:off x="0" y="2682826"/>
            <a:ext cx="2125663" cy="1938696"/>
          </a:xfrm>
          <a:prstGeom prst="rect">
            <a:avLst/>
          </a:prstGeom>
        </p:spPr>
      </p:pic>
    </p:spTree>
    <p:extLst>
      <p:ext uri="{BB962C8B-B14F-4D97-AF65-F5344CB8AC3E}">
        <p14:creationId xmlns:p14="http://schemas.microsoft.com/office/powerpoint/2010/main" val="3683071250"/>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2000"/>
                                        <p:tgtEl>
                                          <p:spTgt spid="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3970318"/>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CA" sz="2800" noProof="0" dirty="0">
                <a:solidFill>
                  <a:srgbClr val="000000"/>
                </a:solidFill>
              </a:rPr>
              <a:t>MIDI INFO</a:t>
            </a:r>
            <a:endParaRPr kumimoji="0" lang="en-CA"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r>
              <a:rPr lang="fr-CA" sz="2800" b="1" dirty="0">
                <a:solidFill>
                  <a:prstClr val="black"/>
                </a:solidFill>
              </a:rPr>
              <a:t>Traiter les maladies rares à un prix exorbitant</a:t>
            </a:r>
          </a:p>
          <a:p>
            <a:pPr lvl="0"/>
            <a:endParaRPr kumimoji="0" lang="fr-CA"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lgn="just"/>
            <a:r>
              <a:rPr lang="fr-CA" sz="2800" dirty="0">
                <a:solidFill>
                  <a:prstClr val="black"/>
                </a:solidFill>
              </a:rPr>
              <a:t>« Dans les 10 dernières années, le secteur pharmaceutique est passé d'un modèle axé sur les médicaments pour le grand public à un modèle plus axé sur les maladies rares. Justement, parce qu'on peut demander des prix beaucoup plus élevés »</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1" y="2673333"/>
            <a:ext cx="2125663" cy="1195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37188" y="3884031"/>
            <a:ext cx="6046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eaLnBrk="1" hangingPunct="1">
              <a:spcBef>
                <a:spcPct val="0"/>
              </a:spcBef>
              <a:buNone/>
              <a:defRPr/>
            </a:pPr>
            <a:r>
              <a:rPr kumimoji="0" lang="en-CA" sz="8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a:t>
            </a:r>
            <a:r>
              <a:rPr kumimoji="0" lang="en-CA" sz="800" b="1" i="0" u="none" strike="noStrike" kern="1200" cap="none" spc="0" normalizeH="0" noProof="0" dirty="0">
                <a:ln>
                  <a:noFill/>
                </a:ln>
                <a:solidFill>
                  <a:srgbClr val="000000"/>
                </a:solidFill>
                <a:effectLst/>
                <a:uLnTx/>
                <a:uFillTx/>
                <a:latin typeface="Univers-Light-Normal" pitchFamily="2" charset="0"/>
                <a:ea typeface="+mn-ea"/>
                <a:cs typeface="Arial" panose="020B0604020202020204" pitchFamily="34" charset="0"/>
              </a:rPr>
              <a:t> </a:t>
            </a:r>
            <a:r>
              <a:rPr lang="fr-FR" sz="800" b="1" dirty="0" err="1">
                <a:solidFill>
                  <a:prstClr val="black"/>
                </a:solidFill>
                <a:latin typeface="Univers-Light-Normal" pitchFamily="2" charset="0"/>
              </a:rPr>
              <a:t>iStock</a:t>
            </a:r>
            <a:endParaRPr kumimoji="0" lang="fr-FR" sz="800" b="1" i="0" u="none" strike="noStrike" kern="1200" cap="none" spc="0" normalizeH="0" baseline="0" noProof="0" dirty="0">
              <a:ln>
                <a:noFill/>
              </a:ln>
              <a:solidFill>
                <a:prstClr val="black"/>
              </a:solidFill>
              <a:effectLst/>
              <a:uLnTx/>
              <a:uFillTx/>
              <a:latin typeface="Univers-Light-Normal"/>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2133050375"/>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7460055" y="-17512"/>
            <a:ext cx="4720086" cy="7540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CA" altLang="en-US" sz="1800">
              <a:solidFill>
                <a:srgbClr val="000000"/>
              </a:solidFill>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5663" y="-17512"/>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4269"/>
            <a:ext cx="9721080" cy="3539430"/>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fr-FR" altLang="en-US" sz="4000" b="1" dirty="0">
                <a:solidFill>
                  <a:srgbClr val="000000"/>
                </a:solidFill>
                <a:latin typeface="Univers-Light-Normal" pitchFamily="2" charset="0"/>
              </a:rPr>
              <a:t>Clinique d’</a:t>
            </a:r>
            <a:r>
              <a:rPr lang="fr-FR" altLang="en-US" sz="4000" b="1" dirty="0" err="1">
                <a:solidFill>
                  <a:srgbClr val="000000"/>
                </a:solidFill>
                <a:latin typeface="Univers-Light-Normal" pitchFamily="2" charset="0"/>
              </a:rPr>
              <a:t>anticoagulothérapie</a:t>
            </a:r>
            <a:endParaRPr lang="fr-FR" altLang="en-US" sz="4000" b="1" dirty="0">
              <a:solidFill>
                <a:srgbClr val="000000"/>
              </a:solidFill>
              <a:latin typeface="Univers-Light-Normal" pitchFamily="2" charset="0"/>
            </a:endParaRPr>
          </a:p>
          <a:p>
            <a:pPr algn="ctr" eaLnBrk="1" hangingPunct="1">
              <a:defRPr/>
            </a:pPr>
            <a:endParaRPr lang="fr-FR" altLang="en-US" sz="4000" b="1" dirty="0">
              <a:solidFill>
                <a:srgbClr val="000000"/>
              </a:solidFill>
              <a:latin typeface="Univers-Light-Normal" pitchFamily="2" charset="0"/>
            </a:endParaRPr>
          </a:p>
          <a:p>
            <a:pPr algn="just" eaLnBrk="1" hangingPunct="1">
              <a:defRPr/>
            </a:pPr>
            <a:r>
              <a:rPr lang="fr-FR" altLang="en-US" sz="2400" b="1" dirty="0">
                <a:solidFill>
                  <a:srgbClr val="000000"/>
                </a:solidFill>
                <a:latin typeface="Univers-Light-Normal" pitchFamily="2" charset="0"/>
              </a:rPr>
              <a:t>Test RIN ? </a:t>
            </a:r>
          </a:p>
          <a:p>
            <a:pPr algn="just" eaLnBrk="1" hangingPunct="1">
              <a:defRPr/>
            </a:pPr>
            <a:r>
              <a:rPr lang="fr-FR" altLang="en-US" sz="2400" b="1" dirty="0">
                <a:solidFill>
                  <a:srgbClr val="000000"/>
                </a:solidFill>
                <a:latin typeface="Univers-Light-Normal" pitchFamily="2" charset="0"/>
              </a:rPr>
              <a:t>File d’attente à l’hôpital?</a:t>
            </a:r>
          </a:p>
          <a:p>
            <a:pPr algn="just" eaLnBrk="1" hangingPunct="1">
              <a:defRPr/>
            </a:pPr>
            <a:endParaRPr lang="fr-FR" altLang="en-US" sz="2400" b="1" dirty="0">
              <a:solidFill>
                <a:srgbClr val="000000"/>
              </a:solidFill>
              <a:latin typeface="Univers-Light-Normal" pitchFamily="2" charset="0"/>
            </a:endParaRPr>
          </a:p>
          <a:p>
            <a:pPr algn="just" eaLnBrk="1" hangingPunct="1">
              <a:defRPr/>
            </a:pPr>
            <a:r>
              <a:rPr lang="fr-FR" altLang="en-US" sz="2400" b="1" dirty="0">
                <a:solidFill>
                  <a:srgbClr val="000000"/>
                </a:solidFill>
                <a:latin typeface="Univers-Light-Normal" pitchFamily="2" charset="0"/>
              </a:rPr>
              <a:t>Le </a:t>
            </a:r>
            <a:r>
              <a:rPr lang="fr-FR" altLang="en-US" sz="2400" b="1" dirty="0" err="1">
                <a:solidFill>
                  <a:srgbClr val="000000"/>
                </a:solidFill>
                <a:latin typeface="Univers-Light-Normal" pitchFamily="2" charset="0"/>
              </a:rPr>
              <a:t>CoaguChek</a:t>
            </a:r>
            <a:r>
              <a:rPr lang="fr-FR" altLang="en-US" sz="2400" b="1" dirty="0">
                <a:solidFill>
                  <a:srgbClr val="000000"/>
                </a:solidFill>
                <a:latin typeface="Univers-Light-Normal" pitchFamily="2" charset="0"/>
              </a:rPr>
              <a:t> de notre pharmacien est À VOTRE SERVICE.</a:t>
            </a:r>
          </a:p>
          <a:p>
            <a:pPr algn="just" eaLnBrk="1" hangingPunct="1">
              <a:defRPr/>
            </a:pPr>
            <a:endParaRPr lang="fr-FR" altLang="en-US" sz="2400" b="1" dirty="0">
              <a:solidFill>
                <a:srgbClr val="000000"/>
              </a:solidFill>
              <a:latin typeface="Univers-Light-Normal" pitchFamily="2" charset="0"/>
            </a:endParaRPr>
          </a:p>
          <a:p>
            <a:pPr algn="just" eaLnBrk="1" hangingPunct="1">
              <a:defRPr/>
            </a:pPr>
            <a:r>
              <a:rPr lang="fr-FR" altLang="en-US" sz="2400" b="1" dirty="0">
                <a:solidFill>
                  <a:srgbClr val="000000"/>
                </a:solidFill>
                <a:latin typeface="Univers-Light-Normal" pitchFamily="2" charset="0"/>
              </a:rPr>
              <a:t>Votre dose de </a:t>
            </a:r>
            <a:r>
              <a:rPr lang="fr-FR" altLang="en-US" sz="2400" b="1" dirty="0" err="1">
                <a:solidFill>
                  <a:srgbClr val="000000"/>
                </a:solidFill>
                <a:latin typeface="Univers-Light-Normal" pitchFamily="2" charset="0"/>
              </a:rPr>
              <a:t>Coumadin</a:t>
            </a:r>
            <a:r>
              <a:rPr lang="fr-FR" altLang="en-US" sz="2400" b="1" dirty="0">
                <a:solidFill>
                  <a:srgbClr val="000000"/>
                </a:solidFill>
                <a:latin typeface="Univers-Light-Normal" pitchFamily="2" charset="0"/>
              </a:rPr>
              <a:t> est ajustée sur-le-champ. </a:t>
            </a:r>
          </a:p>
        </p:txBody>
      </p:sp>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eaLnBrk="1" fontAlgn="auto" hangingPunct="1">
              <a:spcBef>
                <a:spcPts val="0"/>
              </a:spcBef>
              <a:spcAft>
                <a:spcPts val="0"/>
              </a:spcAft>
              <a:defRPr/>
            </a:pPr>
            <a:r>
              <a:rPr lang="fr-CA" b="1" dirty="0">
                <a:solidFill>
                  <a:schemeClr val="bg1"/>
                </a:solidFill>
                <a:latin typeface="Univers-Light-Normal" pitchFamily="2" charset="0"/>
                <a:cs typeface="+mn-cs"/>
              </a:rPr>
              <a:t>PHARMACIE</a:t>
            </a:r>
          </a:p>
          <a:p>
            <a:pPr eaLnBrk="1" fontAlgn="auto" hangingPunct="1">
              <a:spcBef>
                <a:spcPts val="0"/>
              </a:spcBef>
              <a:spcAft>
                <a:spcPts val="0"/>
              </a:spcAft>
              <a:defRPr/>
            </a:pPr>
            <a:r>
              <a:rPr lang="fr-CA" b="1" dirty="0">
                <a:solidFill>
                  <a:schemeClr val="bg1"/>
                </a:solidFill>
                <a:latin typeface="Univers-Light-Normal" pitchFamily="2" charset="0"/>
                <a:cs typeface="+mn-cs"/>
              </a:rPr>
              <a:t>DINH HIEU LUU,</a:t>
            </a:r>
          </a:p>
          <a:p>
            <a:pPr eaLnBrk="1" fontAlgn="auto" hangingPunct="1">
              <a:spcBef>
                <a:spcPts val="0"/>
              </a:spcBef>
              <a:spcAft>
                <a:spcPts val="0"/>
              </a:spcAft>
              <a:defRPr/>
            </a:pPr>
            <a:r>
              <a:rPr lang="fr-CA" b="1" dirty="0">
                <a:solidFill>
                  <a:schemeClr val="bg1"/>
                </a:solidFill>
                <a:latin typeface="Univers-Light-Normal" pitchFamily="2" charset="0"/>
                <a:cs typeface="+mn-cs"/>
              </a:rPr>
              <a:t>PHARMACIEN INC.</a:t>
            </a:r>
          </a:p>
        </p:txBody>
      </p:sp>
      <p:sp>
        <p:nvSpPr>
          <p:cNvPr id="13" name="TextBox 12"/>
          <p:cNvSpPr txBox="1"/>
          <p:nvPr/>
        </p:nvSpPr>
        <p:spPr>
          <a:xfrm>
            <a:off x="7943120" y="96327"/>
            <a:ext cx="3792537" cy="646331"/>
          </a:xfrm>
          <a:prstGeom prst="rect">
            <a:avLst/>
          </a:prstGeom>
          <a:noFill/>
        </p:spPr>
        <p:txBody>
          <a:bodyPr>
            <a:spAutoFit/>
          </a:bodyPr>
          <a:lstStyle/>
          <a:p>
            <a:pPr algn="ctr" eaLnBrk="1" fontAlgn="auto" hangingPunct="1">
              <a:spcBef>
                <a:spcPts val="0"/>
              </a:spcBef>
              <a:spcAft>
                <a:spcPts val="0"/>
              </a:spcAft>
              <a:defRPr/>
            </a:pPr>
            <a:r>
              <a:rPr lang="fr-CA" sz="3600" b="1" spc="-150" dirty="0">
                <a:solidFill>
                  <a:schemeClr val="bg1"/>
                </a:solidFill>
                <a:latin typeface="Univers-Light-Normal" pitchFamily="2" charset="0"/>
              </a:rPr>
              <a:t>À votre service.</a:t>
            </a:r>
          </a:p>
        </p:txBody>
      </p:sp>
      <p:pic>
        <p:nvPicPr>
          <p:cNvPr id="4" name="Picture 3"/>
          <p:cNvPicPr>
            <a:picLocks noChangeAspect="1"/>
          </p:cNvPicPr>
          <p:nvPr/>
        </p:nvPicPr>
        <p:blipFill>
          <a:blip r:embed="rId6"/>
          <a:stretch>
            <a:fillRect/>
          </a:stretch>
        </p:blipFill>
        <p:spPr>
          <a:xfrm>
            <a:off x="0" y="2690387"/>
            <a:ext cx="2127688" cy="2225233"/>
          </a:xfrm>
          <a:prstGeom prst="rect">
            <a:avLst/>
          </a:prstGeom>
        </p:spPr>
      </p:pic>
    </p:spTree>
    <p:extLst>
      <p:ext uri="{BB962C8B-B14F-4D97-AF65-F5344CB8AC3E}">
        <p14:creationId xmlns:p14="http://schemas.microsoft.com/office/powerpoint/2010/main" val="1208498779"/>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2000"/>
                                        <p:tgtEl>
                                          <p:spTgt spid="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CFFD1"/>
        </a:solidFill>
        <a:effectLst/>
      </p:bgPr>
    </p:bg>
    <p:spTree>
      <p:nvGrpSpPr>
        <p:cNvPr id="1" name=""/>
        <p:cNvGrpSpPr/>
        <p:nvPr/>
      </p:nvGrpSpPr>
      <p:grpSpPr>
        <a:xfrm>
          <a:off x="0" y="0"/>
          <a:ext cx="0" cy="0"/>
          <a:chOff x="0" y="0"/>
          <a:chExt cx="0" cy="0"/>
        </a:xfrm>
      </p:grpSpPr>
      <p:sp>
        <p:nvSpPr>
          <p:cNvPr id="14" name="Rectangle 13"/>
          <p:cNvSpPr/>
          <p:nvPr/>
        </p:nvSpPr>
        <p:spPr>
          <a:xfrm>
            <a:off x="7477126" y="-18818"/>
            <a:ext cx="4720086" cy="7540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sp>
        <p:nvSpPr>
          <p:cNvPr id="119811" name="TextBox 3"/>
          <p:cNvSpPr txBox="1">
            <a:spLocks noChangeArrowheads="1"/>
          </p:cNvSpPr>
          <p:nvPr/>
        </p:nvSpPr>
        <p:spPr bwMode="auto">
          <a:xfrm flipH="1" flipV="1">
            <a:off x="3184525" y="701675"/>
            <a:ext cx="4603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C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512"/>
            <a:ext cx="2125663"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125663" y="-18817"/>
            <a:ext cx="5351463" cy="7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p:nvPr/>
        </p:nvSpPr>
        <p:spPr>
          <a:xfrm>
            <a:off x="2279576" y="886341"/>
            <a:ext cx="9721080" cy="3970318"/>
          </a:xfrm>
          <a:prstGeom prst="rect">
            <a:avLst/>
          </a:prstGeom>
          <a:noFill/>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CA" sz="2800" dirty="0">
                <a:solidFill>
                  <a:srgbClr val="000000"/>
                </a:solidFill>
              </a:rPr>
              <a:t>SOINS ET TRAITEMENTS</a:t>
            </a:r>
            <a:endParaRPr kumimoji="0" lang="en-CA" sz="2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CA"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r>
              <a:rPr lang="fr-CA" sz="2800" b="1" dirty="0">
                <a:solidFill>
                  <a:prstClr val="black"/>
                </a:solidFill>
              </a:rPr>
              <a:t>Les aînés, soignés chez eux plutôt qu’à l’hôpital</a:t>
            </a:r>
          </a:p>
          <a:p>
            <a:pPr lvl="0"/>
            <a:endParaRPr kumimoji="0" lang="fr-CA"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lvl="0" algn="just"/>
            <a:r>
              <a:rPr lang="fr-CA" sz="2800" dirty="0">
                <a:solidFill>
                  <a:prstClr val="black"/>
                </a:solidFill>
              </a:rPr>
              <a:t>La clinique des aînés, lancée en février dernier à Québec par l’Hôpital Saint-François d’Assise, commence à faire ses preuves. Le projet pilote vise à diminuer les visites à l’urgence, à écourter les hospitalisations et même à les éviter.</a:t>
            </a:r>
            <a:endParaRPr kumimoji="0" lang="fr-CA" altLang="en-US" sz="2800" b="1" i="0" u="none" strike="noStrike" kern="1200" cap="none" spc="0" normalizeH="0" baseline="0" noProof="0" dirty="0">
              <a:ln>
                <a:noFill/>
              </a:ln>
              <a:solidFill>
                <a:srgbClr val="000000"/>
              </a:solidFill>
              <a:effectLst/>
              <a:uLnTx/>
              <a:uFillTx/>
              <a:latin typeface="Univers-Light-Normal" pitchFamily="2" charset="0"/>
              <a:ea typeface="jpn_boot"/>
              <a:cs typeface="jpn_boot"/>
            </a:endParaRPr>
          </a:p>
        </p:txBody>
      </p:sp>
      <p:pic>
        <p:nvPicPr>
          <p:cNvPr id="17"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0" y="2682826"/>
            <a:ext cx="2125663" cy="1195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0" y="6020760"/>
            <a:ext cx="12197212" cy="8367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CA"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4885" y="6020759"/>
            <a:ext cx="1952327" cy="82977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40" y="6057292"/>
            <a:ext cx="764704" cy="764704"/>
          </a:xfrm>
          <a:prstGeom prst="rect">
            <a:avLst/>
          </a:prstGeom>
        </p:spPr>
      </p:pic>
      <p:sp>
        <p:nvSpPr>
          <p:cNvPr id="5" name="TextBox 4"/>
          <p:cNvSpPr txBox="1"/>
          <p:nvPr/>
        </p:nvSpPr>
        <p:spPr>
          <a:xfrm>
            <a:off x="870283" y="5977451"/>
            <a:ext cx="6911230"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DINH HIEU LUU,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white"/>
                </a:solidFill>
                <a:effectLst/>
                <a:uLnTx/>
                <a:uFillTx/>
                <a:latin typeface="Univers-Light-Normal" pitchFamily="2" charset="0"/>
                <a:ea typeface="+mn-ea"/>
                <a:cs typeface="Arial" panose="020B0604020202020204" pitchFamily="34" charset="0"/>
              </a:rPr>
              <a:t>PHARMACIEN INC.</a:t>
            </a:r>
          </a:p>
        </p:txBody>
      </p:sp>
      <p:sp>
        <p:nvSpPr>
          <p:cNvPr id="13" name="TextBox 12"/>
          <p:cNvSpPr txBox="1"/>
          <p:nvPr/>
        </p:nvSpPr>
        <p:spPr>
          <a:xfrm>
            <a:off x="7943120" y="96327"/>
            <a:ext cx="3792537" cy="646331"/>
          </a:xfrm>
          <a:prstGeom prst="rect">
            <a:avLst/>
          </a:prstGeom>
          <a:noFill/>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3600" b="1" i="0" u="none" strike="noStrike" kern="1200" cap="none" spc="-150" normalizeH="0" baseline="0" noProof="0" dirty="0">
                <a:ln>
                  <a:noFill/>
                </a:ln>
                <a:solidFill>
                  <a:srgbClr val="00B050"/>
                </a:solidFill>
                <a:effectLst/>
                <a:uLnTx/>
                <a:uFillTx/>
                <a:latin typeface="Univers-Light-Normal" pitchFamily="2" charset="0"/>
                <a:ea typeface="+mn-ea"/>
                <a:cs typeface="Arial" panose="020B0604020202020204" pitchFamily="34" charset="0"/>
              </a:rPr>
              <a:t>Santé d’abord.</a:t>
            </a:r>
          </a:p>
        </p:txBody>
      </p:sp>
      <p:sp>
        <p:nvSpPr>
          <p:cNvPr id="18" name="Rectangle 17"/>
          <p:cNvSpPr>
            <a:spLocks noChangeArrowheads="1"/>
          </p:cNvSpPr>
          <p:nvPr/>
        </p:nvSpPr>
        <p:spPr bwMode="auto">
          <a:xfrm>
            <a:off x="-21110" y="3921607"/>
            <a:ext cx="209865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lvl="0" eaLnBrk="1" hangingPunct="1">
              <a:spcBef>
                <a:spcPct val="0"/>
              </a:spcBef>
              <a:buNone/>
              <a:defRPr/>
            </a:pPr>
            <a:r>
              <a:rPr kumimoji="0" lang="en-CA" sz="800" b="1" i="0" u="none" strike="noStrike" kern="1200" cap="none" spc="0" normalizeH="0" baseline="0" noProof="0" dirty="0">
                <a:ln>
                  <a:noFill/>
                </a:ln>
                <a:solidFill>
                  <a:srgbClr val="000000"/>
                </a:solidFill>
                <a:effectLst/>
                <a:uLnTx/>
                <a:uFillTx/>
                <a:latin typeface="Univers-Light-Normal" pitchFamily="2" charset="0"/>
                <a:ea typeface="+mn-ea"/>
                <a:cs typeface="Arial" panose="020B0604020202020204" pitchFamily="34" charset="0"/>
              </a:rPr>
              <a:t>© </a:t>
            </a:r>
            <a:r>
              <a:rPr lang="fr-FR" sz="800" b="1" dirty="0">
                <a:solidFill>
                  <a:prstClr val="black"/>
                </a:solidFill>
                <a:latin typeface="Univers-Light-Normal" pitchFamily="2" charset="0"/>
              </a:rPr>
              <a:t>Radio-Canada / Marie-Laure Josselin</a:t>
            </a:r>
            <a:endParaRPr kumimoji="0" lang="fr-FR" sz="800" b="1" i="0" u="none" strike="noStrike" kern="1200" cap="none" spc="0" normalizeH="0" baseline="0" noProof="0" dirty="0">
              <a:ln>
                <a:noFill/>
              </a:ln>
              <a:solidFill>
                <a:prstClr val="black"/>
              </a:solidFill>
              <a:effectLst/>
              <a:uLnTx/>
              <a:uFillTx/>
              <a:latin typeface="Univers-Light-Normal"/>
              <a:ea typeface="+mn-ea"/>
              <a:cs typeface="Arial" panose="020B0604020202020204" pitchFamily="34" charset="0"/>
            </a:endParaRPr>
          </a:p>
        </p:txBody>
      </p:sp>
      <p:pic>
        <p:nvPicPr>
          <p:cNvPr id="27" name="Picture 26" descr="A close up of a logo&#10;&#10;Description automatically generated">
            <a:extLst>
              <a:ext uri="{FF2B5EF4-FFF2-40B4-BE49-F238E27FC236}">
                <a16:creationId xmlns:a16="http://schemas.microsoft.com/office/drawing/2014/main" id="{1C1A2C75-FAB5-480D-81F8-D8291482568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72464" y="5501207"/>
            <a:ext cx="1808312" cy="467521"/>
          </a:xfrm>
          <a:prstGeom prst="rect">
            <a:avLst/>
          </a:prstGeom>
        </p:spPr>
      </p:pic>
    </p:spTree>
    <p:extLst>
      <p:ext uri="{BB962C8B-B14F-4D97-AF65-F5344CB8AC3E}">
        <p14:creationId xmlns:p14="http://schemas.microsoft.com/office/powerpoint/2010/main" val="977053561"/>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3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3000"/>
                                        <p:tgtEl>
                                          <p:spTgt spid="6"/>
                                        </p:tgtEl>
                                      </p:cBhvr>
                                    </p:animEffect>
                                  </p:childTnLst>
                                </p:cTn>
                              </p:par>
                              <p:par>
                                <p:cTn id="14" presetID="2" presetClass="entr" presetSubtype="1" fill="hold" nodeType="withEffect">
                                  <p:stCondLst>
                                    <p:cond delay="100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1000" fill="hold"/>
                                        <p:tgtEl>
                                          <p:spTgt spid="12"/>
                                        </p:tgtEl>
                                        <p:attrNameLst>
                                          <p:attrName>ppt_x</p:attrName>
                                        </p:attrNameLst>
                                      </p:cBhvr>
                                      <p:tavLst>
                                        <p:tav tm="0">
                                          <p:val>
                                            <p:strVal val="#ppt_x"/>
                                          </p:val>
                                        </p:tav>
                                        <p:tav tm="100000">
                                          <p:val>
                                            <p:strVal val="#ppt_x"/>
                                          </p:val>
                                        </p:tav>
                                      </p:tavLst>
                                    </p:anim>
                                    <p:anim calcmode="lin" valueType="num">
                                      <p:cBhvr additive="base">
                                        <p:cTn id="17" dur="1000" fill="hold"/>
                                        <p:tgtEl>
                                          <p:spTgt spid="12"/>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10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1000" fill="hold"/>
                                        <p:tgtEl>
                                          <p:spTgt spid="14"/>
                                        </p:tgtEl>
                                        <p:attrNameLst>
                                          <p:attrName>ppt_x</p:attrName>
                                        </p:attrNameLst>
                                      </p:cBhvr>
                                      <p:tavLst>
                                        <p:tav tm="0">
                                          <p:val>
                                            <p:strVal val="#ppt_x"/>
                                          </p:val>
                                        </p:tav>
                                        <p:tav tm="100000">
                                          <p:val>
                                            <p:strVal val="#ppt_x"/>
                                          </p:val>
                                        </p:tav>
                                      </p:tavLst>
                                    </p:anim>
                                    <p:anim calcmode="lin" valueType="num">
                                      <p:cBhvr additive="base">
                                        <p:cTn id="21" dur="1000" fill="hold"/>
                                        <p:tgtEl>
                                          <p:spTgt spid="14"/>
                                        </p:tgtEl>
                                        <p:attrNameLst>
                                          <p:attrName>ppt_y</p:attrName>
                                        </p:attrNameLst>
                                      </p:cBhvr>
                                      <p:tavLst>
                                        <p:tav tm="0">
                                          <p:val>
                                            <p:strVal val="0-#ppt_h/2"/>
                                          </p:val>
                                        </p:tav>
                                        <p:tav tm="100000">
                                          <p:val>
                                            <p:strVal val="#ppt_y"/>
                                          </p:val>
                                        </p:tav>
                                      </p:tavLst>
                                    </p:anim>
                                  </p:childTnLst>
                                </p:cTn>
                              </p:par>
                              <p:par>
                                <p:cTn id="22" presetID="26" presetClass="entr" presetSubtype="0" fill="hold" grpId="0" nodeType="withEffect">
                                  <p:stCondLst>
                                    <p:cond delay="200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870">
                                          <p:stCondLst>
                                            <p:cond delay="0"/>
                                          </p:stCondLst>
                                        </p:cTn>
                                        <p:tgtEl>
                                          <p:spTgt spid="13"/>
                                        </p:tgtEl>
                                      </p:cBhvr>
                                    </p:animEffect>
                                    <p:anim calcmode="lin" valueType="num">
                                      <p:cBhvr>
                                        <p:cTn id="25" dur="2733"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6" dur="996"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7" dur="996" tmFilter="0, 0; 0.125,0.2665; 0.25,0.4; 0.375,0.465; 0.5,0.5;  0.625,0.535; 0.75,0.6; 0.875,0.7335; 1,1">
                                          <p:stCondLst>
                                            <p:cond delay="996"/>
                                          </p:stCondLst>
                                        </p:cTn>
                                        <p:tgtEl>
                                          <p:spTgt spid="13"/>
                                        </p:tgtEl>
                                        <p:attrNameLst>
                                          <p:attrName>ppt_y</p:attrName>
                                        </p:attrNameLst>
                                      </p:cBhvr>
                                      <p:tavLst>
                                        <p:tav tm="0" fmla="#ppt_y-sin(pi*$)/9">
                                          <p:val>
                                            <p:fltVal val="0"/>
                                          </p:val>
                                        </p:tav>
                                        <p:tav tm="100000">
                                          <p:val>
                                            <p:fltVal val="1"/>
                                          </p:val>
                                        </p:tav>
                                      </p:tavLst>
                                    </p:anim>
                                    <p:anim calcmode="lin" valueType="num">
                                      <p:cBhvr>
                                        <p:cTn id="28" dur="498" tmFilter="0, 0; 0.125,0.2665; 0.25,0.4; 0.375,0.465; 0.5,0.5;  0.625,0.535; 0.75,0.6; 0.875,0.7335; 1,1">
                                          <p:stCondLst>
                                            <p:cond delay="1986"/>
                                          </p:stCondLst>
                                        </p:cTn>
                                        <p:tgtEl>
                                          <p:spTgt spid="13"/>
                                        </p:tgtEl>
                                        <p:attrNameLst>
                                          <p:attrName>ppt_y</p:attrName>
                                        </p:attrNameLst>
                                      </p:cBhvr>
                                      <p:tavLst>
                                        <p:tav tm="0" fmla="#ppt_y-sin(pi*$)/27">
                                          <p:val>
                                            <p:fltVal val="0"/>
                                          </p:val>
                                        </p:tav>
                                        <p:tav tm="100000">
                                          <p:val>
                                            <p:fltVal val="1"/>
                                          </p:val>
                                        </p:tav>
                                      </p:tavLst>
                                    </p:anim>
                                    <p:anim calcmode="lin" valueType="num">
                                      <p:cBhvr>
                                        <p:cTn id="29" dur="246" tmFilter="0, 0; 0.125,0.2665; 0.25,0.4; 0.375,0.465; 0.5,0.5;  0.625,0.535; 0.75,0.6; 0.875,0.7335; 1,1">
                                          <p:stCondLst>
                                            <p:cond delay="2484"/>
                                          </p:stCondLst>
                                        </p:cTn>
                                        <p:tgtEl>
                                          <p:spTgt spid="13"/>
                                        </p:tgtEl>
                                        <p:attrNameLst>
                                          <p:attrName>ppt_y</p:attrName>
                                        </p:attrNameLst>
                                      </p:cBhvr>
                                      <p:tavLst>
                                        <p:tav tm="0" fmla="#ppt_y-sin(pi*$)/81">
                                          <p:val>
                                            <p:fltVal val="0"/>
                                          </p:val>
                                        </p:tav>
                                        <p:tav tm="100000">
                                          <p:val>
                                            <p:fltVal val="1"/>
                                          </p:val>
                                        </p:tav>
                                      </p:tavLst>
                                    </p:anim>
                                    <p:animScale>
                                      <p:cBhvr>
                                        <p:cTn id="30" dur="39">
                                          <p:stCondLst>
                                            <p:cond delay="975"/>
                                          </p:stCondLst>
                                        </p:cTn>
                                        <p:tgtEl>
                                          <p:spTgt spid="13"/>
                                        </p:tgtEl>
                                      </p:cBhvr>
                                      <p:to x="100000" y="60000"/>
                                    </p:animScale>
                                    <p:animScale>
                                      <p:cBhvr>
                                        <p:cTn id="31" dur="249" decel="50000">
                                          <p:stCondLst>
                                            <p:cond delay="1014"/>
                                          </p:stCondLst>
                                        </p:cTn>
                                        <p:tgtEl>
                                          <p:spTgt spid="13"/>
                                        </p:tgtEl>
                                      </p:cBhvr>
                                      <p:to x="100000" y="100000"/>
                                    </p:animScale>
                                    <p:animScale>
                                      <p:cBhvr>
                                        <p:cTn id="32" dur="39">
                                          <p:stCondLst>
                                            <p:cond delay="1968"/>
                                          </p:stCondLst>
                                        </p:cTn>
                                        <p:tgtEl>
                                          <p:spTgt spid="13"/>
                                        </p:tgtEl>
                                      </p:cBhvr>
                                      <p:to x="100000" y="80000"/>
                                    </p:animScale>
                                    <p:animScale>
                                      <p:cBhvr>
                                        <p:cTn id="33" dur="249" decel="50000">
                                          <p:stCondLst>
                                            <p:cond delay="2007"/>
                                          </p:stCondLst>
                                        </p:cTn>
                                        <p:tgtEl>
                                          <p:spTgt spid="13"/>
                                        </p:tgtEl>
                                      </p:cBhvr>
                                      <p:to x="100000" y="100000"/>
                                    </p:animScale>
                                    <p:animScale>
                                      <p:cBhvr>
                                        <p:cTn id="34" dur="39">
                                          <p:stCondLst>
                                            <p:cond delay="2463"/>
                                          </p:stCondLst>
                                        </p:cTn>
                                        <p:tgtEl>
                                          <p:spTgt spid="13"/>
                                        </p:tgtEl>
                                      </p:cBhvr>
                                      <p:to x="100000" y="90000"/>
                                    </p:animScale>
                                    <p:animScale>
                                      <p:cBhvr>
                                        <p:cTn id="35" dur="249" decel="50000">
                                          <p:stCondLst>
                                            <p:cond delay="2502"/>
                                          </p:stCondLst>
                                        </p:cTn>
                                        <p:tgtEl>
                                          <p:spTgt spid="13"/>
                                        </p:tgtEl>
                                      </p:cBhvr>
                                      <p:to x="100000" y="100000"/>
                                    </p:animScale>
                                    <p:animScale>
                                      <p:cBhvr>
                                        <p:cTn id="36" dur="39">
                                          <p:stCondLst>
                                            <p:cond delay="2712"/>
                                          </p:stCondLst>
                                        </p:cTn>
                                        <p:tgtEl>
                                          <p:spTgt spid="13"/>
                                        </p:tgtEl>
                                      </p:cBhvr>
                                      <p:to x="100000" y="95000"/>
                                    </p:animScale>
                                    <p:animScale>
                                      <p:cBhvr>
                                        <p:cTn id="37" dur="249" decel="50000">
                                          <p:stCondLst>
                                            <p:cond delay="2751"/>
                                          </p:stCondLst>
                                        </p:cTn>
                                        <p:tgtEl>
                                          <p:spTgt spid="13"/>
                                        </p:tgtEl>
                                      </p:cBhvr>
                                      <p:to x="100000" y="100000"/>
                                    </p:animScale>
                                  </p:childTnLst>
                                </p:cTn>
                              </p:par>
                            </p:childTnLst>
                          </p:cTn>
                        </p:par>
                        <p:par>
                          <p:cTn id="38" fill="hold">
                            <p:stCondLst>
                              <p:cond delay="5000"/>
                            </p:stCondLst>
                            <p:childTnLst>
                              <p:par>
                                <p:cTn id="39" presetID="10" presetClass="entr" presetSubtype="0"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2000"/>
                                        <p:tgtEl>
                                          <p:spTgt spid="1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2000"/>
                                        <p:tgtEl>
                                          <p:spTgt spid="15"/>
                                        </p:tgtEl>
                                      </p:cBhvr>
                                    </p:animEffect>
                                  </p:childTnLst>
                                </p:cTn>
                              </p:par>
                              <p:par>
                                <p:cTn id="45" presetID="10" presetClass="entr" presetSubtype="0"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0"/>
                                        <p:tgtEl>
                                          <p:spTgt spid="27"/>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0"/>
                                        <p:tgtEl>
                                          <p:spTgt spid="18"/>
                                        </p:tgtEl>
                                      </p:cBhvr>
                                    </p:animEffect>
                                    <p:anim calcmode="lin" valueType="num">
                                      <p:cBhvr>
                                        <p:cTn id="51" dur="5000" fill="hold"/>
                                        <p:tgtEl>
                                          <p:spTgt spid="18"/>
                                        </p:tgtEl>
                                        <p:attrNameLst>
                                          <p:attrName>ppt_x</p:attrName>
                                        </p:attrNameLst>
                                      </p:cBhvr>
                                      <p:tavLst>
                                        <p:tav tm="0">
                                          <p:val>
                                            <p:strVal val="#ppt_x"/>
                                          </p:val>
                                        </p:tav>
                                        <p:tav tm="100000">
                                          <p:val>
                                            <p:strVal val="#ppt_x"/>
                                          </p:val>
                                        </p:tav>
                                      </p:tavLst>
                                    </p:anim>
                                    <p:anim calcmode="lin" valueType="num">
                                      <p:cBhvr>
                                        <p:cTn id="52" dur="5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5" grpId="0"/>
      <p:bldP spid="13" grpId="0"/>
      <p:bldP spid="18" grpId="0"/>
    </p:bld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7483</TotalTime>
  <Words>1160</Words>
  <Application>Microsoft Office PowerPoint</Application>
  <PresentationFormat>Widescreen</PresentationFormat>
  <Paragraphs>211</Paragraphs>
  <Slides>20</Slides>
  <Notes>0</Notes>
  <HiddenSlides>0</HiddenSlides>
  <MMClips>1</MMClips>
  <ScaleCrop>false</ScaleCrop>
  <HeadingPairs>
    <vt:vector size="6" baseType="variant">
      <vt:variant>
        <vt:lpstr>Fonts Used</vt:lpstr>
      </vt:variant>
      <vt:variant>
        <vt:i4>3</vt:i4>
      </vt:variant>
      <vt:variant>
        <vt:lpstr>Theme</vt:lpstr>
      </vt:variant>
      <vt:variant>
        <vt:i4>9</vt:i4>
      </vt:variant>
      <vt:variant>
        <vt:lpstr>Slide Titles</vt:lpstr>
      </vt:variant>
      <vt:variant>
        <vt:i4>20</vt:i4>
      </vt:variant>
    </vt:vector>
  </HeadingPairs>
  <TitlesOfParts>
    <vt:vector size="32" baseType="lpstr">
      <vt:lpstr>Arial</vt:lpstr>
      <vt:lpstr>Calibri</vt:lpstr>
      <vt:lpstr>Univers-Light-Normal</vt:lpstr>
      <vt:lpstr>3_Office Theme</vt:lpstr>
      <vt:lpstr>4_Office Theme</vt:lpstr>
      <vt:lpstr>10_Office Theme</vt:lpstr>
      <vt:lpstr>13_Office Theme</vt:lpstr>
      <vt:lpstr>14_Office Theme</vt:lpstr>
      <vt:lpstr>15_Office Theme</vt:lpstr>
      <vt:lpstr>16_Office Theme</vt:lpstr>
      <vt:lpstr>17_Office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Loblaws Longueuil</dc:creator>
  <cp:lastModifiedBy>Dinh Hoa Luu</cp:lastModifiedBy>
  <cp:revision>259</cp:revision>
  <dcterms:created xsi:type="dcterms:W3CDTF">2011-07-10T15:22:47Z</dcterms:created>
  <dcterms:modified xsi:type="dcterms:W3CDTF">2019-09-06T15:58:16Z</dcterms:modified>
</cp:coreProperties>
</file>